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4"/>
  </p:notesMasterIdLst>
  <p:sldIdLst>
    <p:sldId id="258" r:id="rId2"/>
    <p:sldId id="338" r:id="rId3"/>
    <p:sldId id="310" r:id="rId4"/>
    <p:sldId id="311" r:id="rId5"/>
    <p:sldId id="312" r:id="rId6"/>
    <p:sldId id="300" r:id="rId7"/>
    <p:sldId id="313" r:id="rId8"/>
    <p:sldId id="339" r:id="rId9"/>
    <p:sldId id="340" r:id="rId10"/>
    <p:sldId id="301" r:id="rId11"/>
    <p:sldId id="314" r:id="rId12"/>
    <p:sldId id="341" r:id="rId13"/>
    <p:sldId id="302" r:id="rId14"/>
    <p:sldId id="315" r:id="rId15"/>
    <p:sldId id="342" r:id="rId16"/>
    <p:sldId id="303" r:id="rId17"/>
    <p:sldId id="316" r:id="rId18"/>
    <p:sldId id="343" r:id="rId19"/>
    <p:sldId id="304" r:id="rId20"/>
    <p:sldId id="317" r:id="rId21"/>
    <p:sldId id="344" r:id="rId22"/>
    <p:sldId id="305" r:id="rId23"/>
    <p:sldId id="318" r:id="rId24"/>
    <p:sldId id="345" r:id="rId25"/>
    <p:sldId id="306" r:id="rId26"/>
    <p:sldId id="319" r:id="rId27"/>
    <p:sldId id="346" r:id="rId28"/>
    <p:sldId id="307" r:id="rId29"/>
    <p:sldId id="320" r:id="rId30"/>
    <p:sldId id="347" r:id="rId31"/>
    <p:sldId id="309" r:id="rId32"/>
    <p:sldId id="280" r:id="rId3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6A42"/>
    <a:srgbClr val="FAE4B4"/>
    <a:srgbClr val="AA272A"/>
    <a:srgbClr val="3BB16A"/>
    <a:srgbClr val="29CD77"/>
    <a:srgbClr val="2BD38F"/>
    <a:srgbClr val="24AE76"/>
    <a:srgbClr val="34A285"/>
    <a:srgbClr val="E79597"/>
    <a:srgbClr val="DE7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77E0A-0EC9-420A-A0C9-B9C76BC92FF3}" v="3" dt="2025-05-05T10:24:40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 autoAdjust="0"/>
    <p:restoredTop sz="94605"/>
  </p:normalViewPr>
  <p:slideViewPr>
    <p:cSldViewPr snapToGrid="0" showGuides="1">
      <p:cViewPr varScale="1">
        <p:scale>
          <a:sx n="48" d="100"/>
          <a:sy n="48" d="100"/>
        </p:scale>
        <p:origin x="26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 Doss" userId="4e35e37d-872b-44fe-9b79-f92af8f9fbf7" providerId="ADAL" clId="{06877E0A-0EC9-420A-A0C9-B9C76BC92FF3}"/>
    <pc:docChg chg="custSel modSld modMainMaster">
      <pc:chgData name="Mira Doss" userId="4e35e37d-872b-44fe-9b79-f92af8f9fbf7" providerId="ADAL" clId="{06877E0A-0EC9-420A-A0C9-B9C76BC92FF3}" dt="2025-05-05T10:24:40.570" v="15"/>
      <pc:docMkLst>
        <pc:docMk/>
      </pc:docMkLst>
      <pc:sldChg chg="addSp delSp modSp mod">
        <pc:chgData name="Mira Doss" userId="4e35e37d-872b-44fe-9b79-f92af8f9fbf7" providerId="ADAL" clId="{06877E0A-0EC9-420A-A0C9-B9C76BC92FF3}" dt="2025-05-05T10:24:40.570" v="15"/>
        <pc:sldMkLst>
          <pc:docMk/>
          <pc:sldMk cId="2840511608" sldId="338"/>
        </pc:sldMkLst>
        <pc:spChg chg="del">
          <ac:chgData name="Mira Doss" userId="4e35e37d-872b-44fe-9b79-f92af8f9fbf7" providerId="ADAL" clId="{06877E0A-0EC9-420A-A0C9-B9C76BC92FF3}" dt="2025-05-05T10:24:39.954" v="14" actId="21"/>
          <ac:spMkLst>
            <pc:docMk/>
            <pc:sldMk cId="2840511608" sldId="338"/>
            <ac:spMk id="2" creationId="{2A30840D-EE89-03FF-330B-82BEA8E3A9C4}"/>
          </ac:spMkLst>
        </pc:spChg>
        <pc:spChg chg="add mod">
          <ac:chgData name="Mira Doss" userId="4e35e37d-872b-44fe-9b79-f92af8f9fbf7" providerId="ADAL" clId="{06877E0A-0EC9-420A-A0C9-B9C76BC92FF3}" dt="2025-05-05T10:24:40.570" v="15"/>
          <ac:spMkLst>
            <pc:docMk/>
            <pc:sldMk cId="2840511608" sldId="338"/>
            <ac:spMk id="3" creationId="{2A30840D-EE89-03FF-330B-82BEA8E3A9C4}"/>
          </ac:spMkLst>
        </pc:spChg>
      </pc:sldChg>
      <pc:sldMasterChg chg="modSldLayout">
        <pc:chgData name="Mira Doss" userId="4e35e37d-872b-44fe-9b79-f92af8f9fbf7" providerId="ADAL" clId="{06877E0A-0EC9-420A-A0C9-B9C76BC92FF3}" dt="2025-05-05T10:24:35.109" v="13" actId="14826"/>
        <pc:sldMasterMkLst>
          <pc:docMk/>
          <pc:sldMasterMk cId="2310037534" sldId="2147483685"/>
        </pc:sldMasterMkLst>
        <pc:sldLayoutChg chg="modSp">
          <pc:chgData name="Mira Doss" userId="4e35e37d-872b-44fe-9b79-f92af8f9fbf7" providerId="ADAL" clId="{06877E0A-0EC9-420A-A0C9-B9C76BC92FF3}" dt="2025-05-05T10:23:56.256" v="0" actId="14826"/>
          <pc:sldLayoutMkLst>
            <pc:docMk/>
            <pc:sldMasterMk cId="2310037534" sldId="2147483685"/>
            <pc:sldLayoutMk cId="2925284513" sldId="2147483686"/>
          </pc:sldLayoutMkLst>
          <pc:picChg chg="mod">
            <ac:chgData name="Mira Doss" userId="4e35e37d-872b-44fe-9b79-f92af8f9fbf7" providerId="ADAL" clId="{06877E0A-0EC9-420A-A0C9-B9C76BC92FF3}" dt="2025-05-05T10:23:56.256" v="0" actId="14826"/>
            <ac:picMkLst>
              <pc:docMk/>
              <pc:sldMasterMk cId="2310037534" sldId="2147483685"/>
              <pc:sldLayoutMk cId="2925284513" sldId="2147483686"/>
              <ac:picMk id="3" creationId="{9373F8B3-CE74-8248-14C0-8115D1A8E12F}"/>
            </ac:picMkLst>
          </pc:picChg>
        </pc:sldLayoutChg>
        <pc:sldLayoutChg chg="delSp mod">
          <pc:chgData name="Mira Doss" userId="4e35e37d-872b-44fe-9b79-f92af8f9fbf7" providerId="ADAL" clId="{06877E0A-0EC9-420A-A0C9-B9C76BC92FF3}" dt="2025-05-05T10:24:03.445" v="2" actId="478"/>
          <pc:sldLayoutMkLst>
            <pc:docMk/>
            <pc:sldMasterMk cId="2310037534" sldId="2147483685"/>
            <pc:sldLayoutMk cId="3856571287" sldId="2147483687"/>
          </pc:sldLayoutMkLst>
          <pc:grpChg chg="del">
            <ac:chgData name="Mira Doss" userId="4e35e37d-872b-44fe-9b79-f92af8f9fbf7" providerId="ADAL" clId="{06877E0A-0EC9-420A-A0C9-B9C76BC92FF3}" dt="2025-05-05T10:24:03.445" v="2" actId="478"/>
            <ac:grpSpMkLst>
              <pc:docMk/>
              <pc:sldMasterMk cId="2310037534" sldId="2147483685"/>
              <pc:sldLayoutMk cId="3856571287" sldId="2147483687"/>
              <ac:grpSpMk id="23" creationId="{1768F51E-85BC-36A1-2B1F-E8D0BA66105E}"/>
            </ac:grpSpMkLst>
          </pc:grpChg>
        </pc:sldLayoutChg>
        <pc:sldLayoutChg chg="delSp mod">
          <pc:chgData name="Mira Doss" userId="4e35e37d-872b-44fe-9b79-f92af8f9fbf7" providerId="ADAL" clId="{06877E0A-0EC9-420A-A0C9-B9C76BC92FF3}" dt="2025-05-05T10:24:05.984" v="4" actId="478"/>
          <pc:sldLayoutMkLst>
            <pc:docMk/>
            <pc:sldMasterMk cId="2310037534" sldId="2147483685"/>
            <pc:sldLayoutMk cId="4171759108" sldId="2147483698"/>
          </pc:sldLayoutMkLst>
          <pc:grpChg chg="del">
            <ac:chgData name="Mira Doss" userId="4e35e37d-872b-44fe-9b79-f92af8f9fbf7" providerId="ADAL" clId="{06877E0A-0EC9-420A-A0C9-B9C76BC92FF3}" dt="2025-05-05T10:24:05.984" v="4" actId="478"/>
            <ac:grpSpMkLst>
              <pc:docMk/>
              <pc:sldMasterMk cId="2310037534" sldId="2147483685"/>
              <pc:sldLayoutMk cId="4171759108" sldId="2147483698"/>
              <ac:grpSpMk id="4" creationId="{45AB6A60-951B-276D-82D9-A4DE3C5D8B2D}"/>
            </ac:grpSpMkLst>
          </pc:grpChg>
        </pc:sldLayoutChg>
        <pc:sldLayoutChg chg="modSp">
          <pc:chgData name="Mira Doss" userId="4e35e37d-872b-44fe-9b79-f92af8f9fbf7" providerId="ADAL" clId="{06877E0A-0EC9-420A-A0C9-B9C76BC92FF3}" dt="2025-05-05T10:24:35.109" v="13" actId="14826"/>
          <pc:sldLayoutMkLst>
            <pc:docMk/>
            <pc:sldMasterMk cId="2310037534" sldId="2147483685"/>
            <pc:sldLayoutMk cId="2640516220" sldId="2147483718"/>
          </pc:sldLayoutMkLst>
          <pc:picChg chg="mod">
            <ac:chgData name="Mira Doss" userId="4e35e37d-872b-44fe-9b79-f92af8f9fbf7" providerId="ADAL" clId="{06877E0A-0EC9-420A-A0C9-B9C76BC92FF3}" dt="2025-05-05T10:24:35.109" v="13" actId="14826"/>
            <ac:picMkLst>
              <pc:docMk/>
              <pc:sldMasterMk cId="2310037534" sldId="2147483685"/>
              <pc:sldLayoutMk cId="2640516220" sldId="2147483718"/>
              <ac:picMk id="6" creationId="{7F6A53C5-8B3B-68E0-E03D-A313BF39C405}"/>
            </ac:picMkLst>
          </pc:picChg>
        </pc:sldLayoutChg>
        <pc:sldLayoutChg chg="delSp mod">
          <pc:chgData name="Mira Doss" userId="4e35e37d-872b-44fe-9b79-f92af8f9fbf7" providerId="ADAL" clId="{06877E0A-0EC9-420A-A0C9-B9C76BC92FF3}" dt="2025-05-05T10:24:02.176" v="1" actId="478"/>
          <pc:sldLayoutMkLst>
            <pc:docMk/>
            <pc:sldMasterMk cId="2310037534" sldId="2147483685"/>
            <pc:sldLayoutMk cId="1980138477" sldId="2147483737"/>
          </pc:sldLayoutMkLst>
          <pc:grpChg chg="del">
            <ac:chgData name="Mira Doss" userId="4e35e37d-872b-44fe-9b79-f92af8f9fbf7" providerId="ADAL" clId="{06877E0A-0EC9-420A-A0C9-B9C76BC92FF3}" dt="2025-05-05T10:24:02.176" v="1" actId="478"/>
            <ac:grpSpMkLst>
              <pc:docMk/>
              <pc:sldMasterMk cId="2310037534" sldId="2147483685"/>
              <pc:sldLayoutMk cId="1980138477" sldId="2147483737"/>
              <ac:grpSpMk id="17" creationId="{E3AEF195-09BE-B4A7-7004-FF4919C2243F}"/>
            </ac:grpSpMkLst>
          </pc:grpChg>
        </pc:sldLayoutChg>
        <pc:sldLayoutChg chg="delSp mod">
          <pc:chgData name="Mira Doss" userId="4e35e37d-872b-44fe-9b79-f92af8f9fbf7" providerId="ADAL" clId="{06877E0A-0EC9-420A-A0C9-B9C76BC92FF3}" dt="2025-05-05T10:24:07.857" v="5" actId="478"/>
          <pc:sldLayoutMkLst>
            <pc:docMk/>
            <pc:sldMasterMk cId="2310037534" sldId="2147483685"/>
            <pc:sldLayoutMk cId="399375601" sldId="2147483754"/>
          </pc:sldLayoutMkLst>
          <pc:grpChg chg="del">
            <ac:chgData name="Mira Doss" userId="4e35e37d-872b-44fe-9b79-f92af8f9fbf7" providerId="ADAL" clId="{06877E0A-0EC9-420A-A0C9-B9C76BC92FF3}" dt="2025-05-05T10:24:07.857" v="5" actId="478"/>
            <ac:grpSpMkLst>
              <pc:docMk/>
              <pc:sldMasterMk cId="2310037534" sldId="2147483685"/>
              <pc:sldLayoutMk cId="399375601" sldId="2147483754"/>
              <ac:grpSpMk id="3" creationId="{DE1A6FB1-830F-17EA-7EBB-A25AF07CC18A}"/>
            </ac:grpSpMkLst>
          </pc:grpChg>
        </pc:sldLayoutChg>
        <pc:sldLayoutChg chg="delSp mod">
          <pc:chgData name="Mira Doss" userId="4e35e37d-872b-44fe-9b79-f92af8f9fbf7" providerId="ADAL" clId="{06877E0A-0EC9-420A-A0C9-B9C76BC92FF3}" dt="2025-05-05T10:24:10.549" v="6" actId="478"/>
          <pc:sldLayoutMkLst>
            <pc:docMk/>
            <pc:sldMasterMk cId="2310037534" sldId="2147483685"/>
            <pc:sldLayoutMk cId="3851875684" sldId="2147483755"/>
          </pc:sldLayoutMkLst>
          <pc:grpChg chg="del">
            <ac:chgData name="Mira Doss" userId="4e35e37d-872b-44fe-9b79-f92af8f9fbf7" providerId="ADAL" clId="{06877E0A-0EC9-420A-A0C9-B9C76BC92FF3}" dt="2025-05-05T10:24:10.549" v="6" actId="478"/>
            <ac:grpSpMkLst>
              <pc:docMk/>
              <pc:sldMasterMk cId="2310037534" sldId="2147483685"/>
              <pc:sldLayoutMk cId="3851875684" sldId="2147483755"/>
              <ac:grpSpMk id="3" creationId="{A5B62213-8B3A-58F1-DF50-C3C72329064D}"/>
            </ac:grpSpMkLst>
          </pc:grpChg>
        </pc:sldLayoutChg>
        <pc:sldLayoutChg chg="delSp mod">
          <pc:chgData name="Mira Doss" userId="4e35e37d-872b-44fe-9b79-f92af8f9fbf7" providerId="ADAL" clId="{06877E0A-0EC9-420A-A0C9-B9C76BC92FF3}" dt="2025-05-05T10:24:13.518" v="7" actId="478"/>
          <pc:sldLayoutMkLst>
            <pc:docMk/>
            <pc:sldMasterMk cId="2310037534" sldId="2147483685"/>
            <pc:sldLayoutMk cId="1540532871" sldId="2147483756"/>
          </pc:sldLayoutMkLst>
          <pc:grpChg chg="del">
            <ac:chgData name="Mira Doss" userId="4e35e37d-872b-44fe-9b79-f92af8f9fbf7" providerId="ADAL" clId="{06877E0A-0EC9-420A-A0C9-B9C76BC92FF3}" dt="2025-05-05T10:24:13.518" v="7" actId="478"/>
            <ac:grpSpMkLst>
              <pc:docMk/>
              <pc:sldMasterMk cId="2310037534" sldId="2147483685"/>
              <pc:sldLayoutMk cId="1540532871" sldId="2147483756"/>
              <ac:grpSpMk id="3" creationId="{FC6039F5-15AF-830A-23F6-2513C2861BD8}"/>
            </ac:grpSpMkLst>
          </pc:grpChg>
        </pc:sldLayoutChg>
        <pc:sldLayoutChg chg="delSp mod">
          <pc:chgData name="Mira Doss" userId="4e35e37d-872b-44fe-9b79-f92af8f9fbf7" providerId="ADAL" clId="{06877E0A-0EC9-420A-A0C9-B9C76BC92FF3}" dt="2025-05-05T10:24:15.614" v="8" actId="478"/>
          <pc:sldLayoutMkLst>
            <pc:docMk/>
            <pc:sldMasterMk cId="2310037534" sldId="2147483685"/>
            <pc:sldLayoutMk cId="4144608204" sldId="2147483757"/>
          </pc:sldLayoutMkLst>
          <pc:grpChg chg="del">
            <ac:chgData name="Mira Doss" userId="4e35e37d-872b-44fe-9b79-f92af8f9fbf7" providerId="ADAL" clId="{06877E0A-0EC9-420A-A0C9-B9C76BC92FF3}" dt="2025-05-05T10:24:15.614" v="8" actId="478"/>
            <ac:grpSpMkLst>
              <pc:docMk/>
              <pc:sldMasterMk cId="2310037534" sldId="2147483685"/>
              <pc:sldLayoutMk cId="4144608204" sldId="2147483757"/>
              <ac:grpSpMk id="3" creationId="{F87C4C97-EA9B-C4F8-D46D-1BEC3CDFBE48}"/>
            </ac:grpSpMkLst>
          </pc:grpChg>
        </pc:sldLayoutChg>
        <pc:sldLayoutChg chg="delSp mod">
          <pc:chgData name="Mira Doss" userId="4e35e37d-872b-44fe-9b79-f92af8f9fbf7" providerId="ADAL" clId="{06877E0A-0EC9-420A-A0C9-B9C76BC92FF3}" dt="2025-05-05T10:24:18.178" v="9" actId="478"/>
          <pc:sldLayoutMkLst>
            <pc:docMk/>
            <pc:sldMasterMk cId="2310037534" sldId="2147483685"/>
            <pc:sldLayoutMk cId="3949814342" sldId="2147483758"/>
          </pc:sldLayoutMkLst>
          <pc:grpChg chg="del">
            <ac:chgData name="Mira Doss" userId="4e35e37d-872b-44fe-9b79-f92af8f9fbf7" providerId="ADAL" clId="{06877E0A-0EC9-420A-A0C9-B9C76BC92FF3}" dt="2025-05-05T10:24:18.178" v="9" actId="478"/>
            <ac:grpSpMkLst>
              <pc:docMk/>
              <pc:sldMasterMk cId="2310037534" sldId="2147483685"/>
              <pc:sldLayoutMk cId="3949814342" sldId="2147483758"/>
              <ac:grpSpMk id="3" creationId="{871967E7-12C7-AD93-C2FA-4A72960F70EA}"/>
            </ac:grpSpMkLst>
          </pc:grpChg>
        </pc:sldLayoutChg>
        <pc:sldLayoutChg chg="delSp mod">
          <pc:chgData name="Mira Doss" userId="4e35e37d-872b-44fe-9b79-f92af8f9fbf7" providerId="ADAL" clId="{06877E0A-0EC9-420A-A0C9-B9C76BC92FF3}" dt="2025-05-05T10:24:20.845" v="10" actId="478"/>
          <pc:sldLayoutMkLst>
            <pc:docMk/>
            <pc:sldMasterMk cId="2310037534" sldId="2147483685"/>
            <pc:sldLayoutMk cId="2710990311" sldId="2147483759"/>
          </pc:sldLayoutMkLst>
          <pc:grpChg chg="del">
            <ac:chgData name="Mira Doss" userId="4e35e37d-872b-44fe-9b79-f92af8f9fbf7" providerId="ADAL" clId="{06877E0A-0EC9-420A-A0C9-B9C76BC92FF3}" dt="2025-05-05T10:24:20.845" v="10" actId="478"/>
            <ac:grpSpMkLst>
              <pc:docMk/>
              <pc:sldMasterMk cId="2310037534" sldId="2147483685"/>
              <pc:sldLayoutMk cId="2710990311" sldId="2147483759"/>
              <ac:grpSpMk id="3" creationId="{5680413B-5DC1-A181-44F2-6B537585CD2E}"/>
            </ac:grpSpMkLst>
          </pc:grpChg>
        </pc:sldLayoutChg>
        <pc:sldLayoutChg chg="delSp mod">
          <pc:chgData name="Mira Doss" userId="4e35e37d-872b-44fe-9b79-f92af8f9fbf7" providerId="ADAL" clId="{06877E0A-0EC9-420A-A0C9-B9C76BC92FF3}" dt="2025-05-05T10:24:23.344" v="11" actId="478"/>
          <pc:sldLayoutMkLst>
            <pc:docMk/>
            <pc:sldMasterMk cId="2310037534" sldId="2147483685"/>
            <pc:sldLayoutMk cId="3603099014" sldId="2147483760"/>
          </pc:sldLayoutMkLst>
          <pc:grpChg chg="del">
            <ac:chgData name="Mira Doss" userId="4e35e37d-872b-44fe-9b79-f92af8f9fbf7" providerId="ADAL" clId="{06877E0A-0EC9-420A-A0C9-B9C76BC92FF3}" dt="2025-05-05T10:24:23.344" v="11" actId="478"/>
            <ac:grpSpMkLst>
              <pc:docMk/>
              <pc:sldMasterMk cId="2310037534" sldId="2147483685"/>
              <pc:sldLayoutMk cId="3603099014" sldId="2147483760"/>
              <ac:grpSpMk id="3" creationId="{08080496-A7AD-3F2B-3437-FB3F318A2790}"/>
            </ac:grpSpMkLst>
          </pc:grpChg>
        </pc:sldLayoutChg>
        <pc:sldLayoutChg chg="delSp mod">
          <pc:chgData name="Mira Doss" userId="4e35e37d-872b-44fe-9b79-f92af8f9fbf7" providerId="ADAL" clId="{06877E0A-0EC9-420A-A0C9-B9C76BC92FF3}" dt="2025-05-05T10:24:25.707" v="12" actId="478"/>
          <pc:sldLayoutMkLst>
            <pc:docMk/>
            <pc:sldMasterMk cId="2310037534" sldId="2147483685"/>
            <pc:sldLayoutMk cId="3071455049" sldId="2147483762"/>
          </pc:sldLayoutMkLst>
          <pc:grpChg chg="del">
            <ac:chgData name="Mira Doss" userId="4e35e37d-872b-44fe-9b79-f92af8f9fbf7" providerId="ADAL" clId="{06877E0A-0EC9-420A-A0C9-B9C76BC92FF3}" dt="2025-05-05T10:24:25.707" v="12" actId="478"/>
            <ac:grpSpMkLst>
              <pc:docMk/>
              <pc:sldMasterMk cId="2310037534" sldId="2147483685"/>
              <pc:sldLayoutMk cId="3071455049" sldId="2147483762"/>
              <ac:grpSpMk id="16" creationId="{1816974C-23D8-9B4F-D3FB-D018F60E5C92}"/>
            </ac:grpSpMkLst>
          </pc:grpChg>
        </pc:sldLayoutChg>
        <pc:sldLayoutChg chg="delSp mod">
          <pc:chgData name="Mira Doss" userId="4e35e37d-872b-44fe-9b79-f92af8f9fbf7" providerId="ADAL" clId="{06877E0A-0EC9-420A-A0C9-B9C76BC92FF3}" dt="2025-05-05T10:24:04.733" v="3" actId="478"/>
          <pc:sldLayoutMkLst>
            <pc:docMk/>
            <pc:sldMasterMk cId="2310037534" sldId="2147483685"/>
            <pc:sldLayoutMk cId="2012780660" sldId="2147483765"/>
          </pc:sldLayoutMkLst>
          <pc:grpChg chg="del">
            <ac:chgData name="Mira Doss" userId="4e35e37d-872b-44fe-9b79-f92af8f9fbf7" providerId="ADAL" clId="{06877E0A-0EC9-420A-A0C9-B9C76BC92FF3}" dt="2025-05-05T10:24:04.733" v="3" actId="478"/>
            <ac:grpSpMkLst>
              <pc:docMk/>
              <pc:sldMasterMk cId="2310037534" sldId="2147483685"/>
              <pc:sldLayoutMk cId="2012780660" sldId="2147483765"/>
              <ac:grpSpMk id="122" creationId="{4F367DBC-2437-1659-51C7-854D4DC39D3B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72B42-74C3-4CEF-AB6B-2B8CFB89A9C5}" type="datetimeFigureOut">
              <a:rPr lang="en-AE" smtClean="0"/>
              <a:t>05/05/2025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02BCD-9EB3-4F28-8EA2-40EA3807FAC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6578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3F8B3-CE74-8248-14C0-8115D1A8E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" y="11586"/>
            <a:ext cx="7557429" cy="10671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FD1F67-1739-B842-3199-45E1FA75ED20}"/>
              </a:ext>
            </a:extLst>
          </p:cNvPr>
          <p:cNvSpPr txBox="1"/>
          <p:nvPr userDrawn="1"/>
        </p:nvSpPr>
        <p:spPr>
          <a:xfrm>
            <a:off x="5765123" y="8193741"/>
            <a:ext cx="170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E" sz="2400" b="1" dirty="0">
                <a:solidFill>
                  <a:srgbClr val="AA272A"/>
                </a:solidFill>
              </a:rPr>
              <a:t>14</a:t>
            </a:r>
            <a:r>
              <a:rPr lang="en-AE" sz="2400" b="1" baseline="30000" dirty="0">
                <a:solidFill>
                  <a:srgbClr val="AA272A"/>
                </a:solidFill>
              </a:rPr>
              <a:t>th</a:t>
            </a:r>
            <a:r>
              <a:rPr lang="en-AE" sz="2400" b="1" dirty="0">
                <a:solidFill>
                  <a:srgbClr val="AA272A"/>
                </a:solidFill>
              </a:rPr>
              <a:t> Cycle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F57768-D786-472B-E54A-40995811D060}"/>
              </a:ext>
            </a:extLst>
          </p:cNvPr>
          <p:cNvGrpSpPr/>
          <p:nvPr userDrawn="1"/>
        </p:nvGrpSpPr>
        <p:grpSpPr>
          <a:xfrm>
            <a:off x="689548" y="8973230"/>
            <a:ext cx="6824033" cy="620633"/>
            <a:chOff x="689548" y="8973230"/>
            <a:chExt cx="6824033" cy="62063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97E9473-079C-3B70-1BD2-5C6154A5FFE6}"/>
                </a:ext>
              </a:extLst>
            </p:cNvPr>
            <p:cNvSpPr txBox="1"/>
            <p:nvPr userDrawn="1"/>
          </p:nvSpPr>
          <p:spPr>
            <a:xfrm>
              <a:off x="689548" y="9009088"/>
              <a:ext cx="6824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latin typeface="Dubai" panose="020B0503030403030204" pitchFamily="34" charset="-78"/>
                  <a:cs typeface="Dubai" panose="020B0503030403030204" pitchFamily="34" charset="-78"/>
                </a:rPr>
                <a:t>Kaizen &amp; Innovation Category</a:t>
              </a:r>
              <a:endParaRPr lang="en-AE" sz="3200" b="1" dirty="0"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pic>
          <p:nvPicPr>
            <p:cNvPr id="5" name="Graphic 4" descr="Badge 3 with solid fill">
              <a:extLst>
                <a:ext uri="{FF2B5EF4-FFF2-40B4-BE49-F238E27FC236}">
                  <a16:creationId xmlns:a16="http://schemas.microsoft.com/office/drawing/2014/main" id="{57D19C9C-5BD3-793F-38C1-E1EF8E5D46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642495" y="8973230"/>
              <a:ext cx="556672" cy="556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5284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90FEE8-B44C-C9FF-16DF-E5B050E56FFB}"/>
              </a:ext>
            </a:extLst>
          </p:cNvPr>
          <p:cNvSpPr/>
          <p:nvPr userDrawn="1"/>
        </p:nvSpPr>
        <p:spPr>
          <a:xfrm>
            <a:off x="556672" y="1107008"/>
            <a:ext cx="2861085" cy="556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66A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2.2. INNOVATION</a:t>
            </a:r>
            <a:endParaRPr lang="en-AE" sz="20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3DED34-5A19-077A-D1EF-0CBDFE230FEB}"/>
              </a:ext>
            </a:extLst>
          </p:cNvPr>
          <p:cNvGrpSpPr/>
          <p:nvPr userDrawn="1"/>
        </p:nvGrpSpPr>
        <p:grpSpPr>
          <a:xfrm>
            <a:off x="0" y="596548"/>
            <a:ext cx="5565385" cy="556672"/>
            <a:chOff x="934475" y="626528"/>
            <a:chExt cx="5565385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4476" y="626528"/>
              <a:ext cx="5565384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PROBLEM IDENTIFICATION</a:t>
              </a:r>
            </a:p>
          </p:txBody>
        </p:sp>
        <p:pic>
          <p:nvPicPr>
            <p:cNvPr id="2" name="Graphic 1" descr="Badge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34475" y="626528"/>
              <a:ext cx="556672" cy="556672"/>
            </a:xfrm>
            <a:prstGeom prst="rect">
              <a:avLst/>
            </a:prstGeom>
          </p:spPr>
        </p:pic>
        <p:grpSp>
          <p:nvGrpSpPr>
            <p:cNvPr id="4" name="그룹 24">
              <a:extLst>
                <a:ext uri="{FF2B5EF4-FFF2-40B4-BE49-F238E27FC236}">
                  <a16:creationId xmlns:a16="http://schemas.microsoft.com/office/drawing/2014/main" id="{48FD2C80-B4DD-A7C3-3480-37FC88D2A0BB}"/>
                </a:ext>
              </a:extLst>
            </p:cNvPr>
            <p:cNvGrpSpPr/>
            <p:nvPr userDrawn="1"/>
          </p:nvGrpSpPr>
          <p:grpSpPr>
            <a:xfrm>
              <a:off x="5896488" y="727603"/>
              <a:ext cx="465965" cy="354522"/>
              <a:chOff x="3741176" y="2106694"/>
              <a:chExt cx="4709648" cy="3723835"/>
            </a:xfrm>
            <a:solidFill>
              <a:schemeClr val="tx1"/>
            </a:solidFill>
            <a:effectLst/>
          </p:grpSpPr>
          <p:sp>
            <p:nvSpPr>
              <p:cNvPr id="8" name="Freeform 201">
                <a:extLst>
                  <a:ext uri="{FF2B5EF4-FFF2-40B4-BE49-F238E27FC236}">
                    <a16:creationId xmlns:a16="http://schemas.microsoft.com/office/drawing/2014/main" id="{2CC589AF-9B68-BF57-F76A-681236C31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176" y="2106694"/>
                <a:ext cx="3338727" cy="3723835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grpFill/>
              <a:ln w="4030" cap="flat">
                <a:noFill/>
                <a:prstDash val="solid"/>
                <a:miter/>
              </a:ln>
              <a:effectLst>
                <a:outerShdw blurRad="50800" dist="38100" dir="18900000" sx="103000" sy="103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3810" prst="coolSlant"/>
              </a:sp3d>
            </p:spPr>
            <p:txBody>
              <a:bodyPr wrap="square" rtlCol="0" anchor="ctr">
                <a:noAutofit/>
              </a:bodyPr>
              <a:lstStyle/>
              <a:p>
                <a:endParaRPr lang="ko-KR" altLang="en-US" dirty="0"/>
              </a:p>
            </p:txBody>
          </p:sp>
          <p:sp>
            <p:nvSpPr>
              <p:cNvPr id="9" name="자유형: 도형 19">
                <a:extLst>
                  <a:ext uri="{FF2B5EF4-FFF2-40B4-BE49-F238E27FC236}">
                    <a16:creationId xmlns:a16="http://schemas.microsoft.com/office/drawing/2014/main" id="{16A304BE-41D7-BBEB-CD43-60169E744011}"/>
                  </a:ext>
                </a:extLst>
              </p:cNvPr>
              <p:cNvSpPr/>
              <p:nvPr/>
            </p:nvSpPr>
            <p:spPr>
              <a:xfrm>
                <a:off x="5589127" y="4214795"/>
                <a:ext cx="1037562" cy="756407"/>
              </a:xfrm>
              <a:custGeom>
                <a:avLst/>
                <a:gdLst>
                  <a:gd name="connsiteX0" fmla="*/ 772266 w 1037562"/>
                  <a:gd name="connsiteY0" fmla="*/ 493246 h 756407"/>
                  <a:gd name="connsiteX1" fmla="*/ 649415 w 1037562"/>
                  <a:gd name="connsiteY1" fmla="*/ 720184 h 756407"/>
                  <a:gd name="connsiteX2" fmla="*/ 391365 w 1037562"/>
                  <a:gd name="connsiteY2" fmla="*/ 722085 h 756407"/>
                  <a:gd name="connsiteX3" fmla="*/ 265184 w 1037562"/>
                  <a:gd name="connsiteY3" fmla="*/ 496981 h 756407"/>
                  <a:gd name="connsiteX4" fmla="*/ 166790 w 1037562"/>
                  <a:gd name="connsiteY4" fmla="*/ 251745 h 756407"/>
                  <a:gd name="connsiteX5" fmla="*/ 870772 w 1037562"/>
                  <a:gd name="connsiteY5" fmla="*/ 251745 h 756407"/>
                  <a:gd name="connsiteX6" fmla="*/ 963401 w 1037562"/>
                  <a:gd name="connsiteY6" fmla="*/ 344374 h 756407"/>
                  <a:gd name="connsiteX7" fmla="*/ 870772 w 1037562"/>
                  <a:gd name="connsiteY7" fmla="*/ 437003 h 756407"/>
                  <a:gd name="connsiteX8" fmla="*/ 166790 w 1037562"/>
                  <a:gd name="connsiteY8" fmla="*/ 437003 h 756407"/>
                  <a:gd name="connsiteX9" fmla="*/ 74161 w 1037562"/>
                  <a:gd name="connsiteY9" fmla="*/ 344374 h 756407"/>
                  <a:gd name="connsiteX10" fmla="*/ 166790 w 1037562"/>
                  <a:gd name="connsiteY10" fmla="*/ 251745 h 756407"/>
                  <a:gd name="connsiteX11" fmla="*/ 92629 w 1037562"/>
                  <a:gd name="connsiteY11" fmla="*/ 0 h 756407"/>
                  <a:gd name="connsiteX12" fmla="*/ 944933 w 1037562"/>
                  <a:gd name="connsiteY12" fmla="*/ 0 h 756407"/>
                  <a:gd name="connsiteX13" fmla="*/ 1037562 w 1037562"/>
                  <a:gd name="connsiteY13" fmla="*/ 92629 h 756407"/>
                  <a:gd name="connsiteX14" fmla="*/ 944933 w 1037562"/>
                  <a:gd name="connsiteY14" fmla="*/ 185258 h 756407"/>
                  <a:gd name="connsiteX15" fmla="*/ 92629 w 1037562"/>
                  <a:gd name="connsiteY15" fmla="*/ 185258 h 756407"/>
                  <a:gd name="connsiteX16" fmla="*/ 0 w 1037562"/>
                  <a:gd name="connsiteY16" fmla="*/ 92629 h 756407"/>
                  <a:gd name="connsiteX17" fmla="*/ 92629 w 1037562"/>
                  <a:gd name="connsiteY17" fmla="*/ 0 h 75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37562" h="756407">
                    <a:moveTo>
                      <a:pt x="772266" y="493246"/>
                    </a:moveTo>
                    <a:cubicBezTo>
                      <a:pt x="775728" y="585627"/>
                      <a:pt x="728659" y="672576"/>
                      <a:pt x="649415" y="720184"/>
                    </a:cubicBezTo>
                    <a:cubicBezTo>
                      <a:pt x="570171" y="767792"/>
                      <a:pt x="471302" y="768521"/>
                      <a:pt x="391365" y="722085"/>
                    </a:cubicBezTo>
                    <a:cubicBezTo>
                      <a:pt x="311428" y="675649"/>
                      <a:pt x="263083" y="589403"/>
                      <a:pt x="265184" y="496981"/>
                    </a:cubicBezTo>
                    <a:close/>
                    <a:moveTo>
                      <a:pt x="166790" y="251745"/>
                    </a:moveTo>
                    <a:lnTo>
                      <a:pt x="870772" y="251745"/>
                    </a:lnTo>
                    <a:cubicBezTo>
                      <a:pt x="921930" y="251745"/>
                      <a:pt x="963401" y="293216"/>
                      <a:pt x="963401" y="344374"/>
                    </a:cubicBezTo>
                    <a:cubicBezTo>
                      <a:pt x="963401" y="395532"/>
                      <a:pt x="921930" y="437003"/>
                      <a:pt x="870772" y="437003"/>
                    </a:cubicBezTo>
                    <a:lnTo>
                      <a:pt x="166790" y="437003"/>
                    </a:lnTo>
                    <a:cubicBezTo>
                      <a:pt x="115632" y="437003"/>
                      <a:pt x="74161" y="395532"/>
                      <a:pt x="74161" y="344374"/>
                    </a:cubicBezTo>
                    <a:cubicBezTo>
                      <a:pt x="74161" y="293216"/>
                      <a:pt x="115632" y="251745"/>
                      <a:pt x="166790" y="251745"/>
                    </a:cubicBezTo>
                    <a:close/>
                    <a:moveTo>
                      <a:pt x="92629" y="0"/>
                    </a:moveTo>
                    <a:lnTo>
                      <a:pt x="944933" y="0"/>
                    </a:lnTo>
                    <a:cubicBezTo>
                      <a:pt x="996091" y="0"/>
                      <a:pt x="1037562" y="41471"/>
                      <a:pt x="1037562" y="92629"/>
                    </a:cubicBezTo>
                    <a:cubicBezTo>
                      <a:pt x="1037562" y="143787"/>
                      <a:pt x="996091" y="185258"/>
                      <a:pt x="944933" y="185258"/>
                    </a:cubicBezTo>
                    <a:lnTo>
                      <a:pt x="92629" y="185258"/>
                    </a:lnTo>
                    <a:cubicBezTo>
                      <a:pt x="41471" y="185258"/>
                      <a:pt x="0" y="143787"/>
                      <a:pt x="0" y="92629"/>
                    </a:cubicBezTo>
                    <a:cubicBezTo>
                      <a:pt x="0" y="41471"/>
                      <a:pt x="41471" y="0"/>
                      <a:pt x="92629" y="0"/>
                    </a:cubicBezTo>
                    <a:close/>
                  </a:path>
                </a:pathLst>
              </a:custGeom>
              <a:grpFill/>
              <a:ln w="4030" cap="flat">
                <a:noFill/>
                <a:prstDash val="solid"/>
                <a:miter/>
              </a:ln>
              <a:effectLst>
                <a:outerShdw blurRad="50800" dist="38100" dir="18900000" sx="103000" sy="103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3810" prst="coolSlant"/>
              </a:sp3d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178F6D8D-9272-206C-618D-A98ADB9A353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112097" y="2106694"/>
                <a:ext cx="3338727" cy="3723835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grpFill/>
              <a:ln w="4030" cap="flat">
                <a:noFill/>
                <a:prstDash val="solid"/>
                <a:miter/>
              </a:ln>
              <a:effectLst>
                <a:outerShdw blurRad="50800" dist="38100" dir="18900000" sx="103000" sy="103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3810" prst="coolSlant"/>
              </a:sp3d>
            </p:spPr>
            <p:txBody>
              <a:bodyPr wrap="square" rtlCol="0" anchor="ctr">
                <a:noAutofit/>
              </a:bodyPr>
              <a:lstStyle/>
              <a:p>
                <a:endParaRPr lang="ko-KR" altLang="en-US" dirty="0"/>
              </a:p>
            </p:txBody>
          </p:sp>
          <p:grpSp>
            <p:nvGrpSpPr>
              <p:cNvPr id="11" name="Graphic 33">
                <a:extLst>
                  <a:ext uri="{FF2B5EF4-FFF2-40B4-BE49-F238E27FC236}">
                    <a16:creationId xmlns:a16="http://schemas.microsoft.com/office/drawing/2014/main" id="{C59B7B0A-31AB-336A-33EB-ADC992951C6A}"/>
                  </a:ext>
                </a:extLst>
              </p:cNvPr>
              <p:cNvGrpSpPr/>
              <p:nvPr/>
            </p:nvGrpSpPr>
            <p:grpSpPr>
              <a:xfrm>
                <a:off x="5396784" y="2778453"/>
                <a:ext cx="1364502" cy="1261798"/>
                <a:chOff x="7424910" y="2405641"/>
                <a:chExt cx="1771650" cy="1638300"/>
              </a:xfrm>
              <a:grpFill/>
            </p:grpSpPr>
            <p:sp>
              <p:nvSpPr>
                <p:cNvPr id="12" name="Freeform: Shape 46">
                  <a:extLst>
                    <a:ext uri="{FF2B5EF4-FFF2-40B4-BE49-F238E27FC236}">
                      <a16:creationId xmlns:a16="http://schemas.microsoft.com/office/drawing/2014/main" id="{87BC7AF5-02D8-0B37-D860-F09E655D1EB1}"/>
                    </a:ext>
                  </a:extLst>
                </p:cNvPr>
                <p:cNvSpPr/>
                <p:nvPr/>
              </p:nvSpPr>
              <p:spPr>
                <a:xfrm>
                  <a:off x="7417766" y="2398092"/>
                  <a:ext cx="885825" cy="1647825"/>
                </a:xfrm>
                <a:custGeom>
                  <a:avLst/>
                  <a:gdLst>
                    <a:gd name="connsiteX0" fmla="*/ 749141 w 885825"/>
                    <a:gd name="connsiteY0" fmla="*/ 1281042 h 1647825"/>
                    <a:gd name="connsiteX1" fmla="*/ 858679 w 885825"/>
                    <a:gd name="connsiteY1" fmla="*/ 1312474 h 1647825"/>
                    <a:gd name="connsiteX2" fmla="*/ 858679 w 885825"/>
                    <a:gd name="connsiteY2" fmla="*/ 1287709 h 1647825"/>
                    <a:gd name="connsiteX3" fmla="*/ 861536 w 885825"/>
                    <a:gd name="connsiteY3" fmla="*/ 1006722 h 1647825"/>
                    <a:gd name="connsiteX4" fmla="*/ 855821 w 885825"/>
                    <a:gd name="connsiteY4" fmla="*/ 975289 h 1647825"/>
                    <a:gd name="connsiteX5" fmla="*/ 791051 w 885825"/>
                    <a:gd name="connsiteY5" fmla="*/ 885754 h 1647825"/>
                    <a:gd name="connsiteX6" fmla="*/ 770096 w 885825"/>
                    <a:gd name="connsiteY6" fmla="*/ 880039 h 1647825"/>
                    <a:gd name="connsiteX7" fmla="*/ 745331 w 885825"/>
                    <a:gd name="connsiteY7" fmla="*/ 880039 h 1647825"/>
                    <a:gd name="connsiteX8" fmla="*/ 718661 w 885825"/>
                    <a:gd name="connsiteY8" fmla="*/ 884802 h 1647825"/>
                    <a:gd name="connsiteX9" fmla="*/ 630079 w 885825"/>
                    <a:gd name="connsiteY9" fmla="*/ 1042917 h 1647825"/>
                    <a:gd name="connsiteX10" fmla="*/ 618649 w 885825"/>
                    <a:gd name="connsiteY10" fmla="*/ 1060062 h 1647825"/>
                    <a:gd name="connsiteX11" fmla="*/ 604361 w 885825"/>
                    <a:gd name="connsiteY11" fmla="*/ 1049584 h 1647825"/>
                    <a:gd name="connsiteX12" fmla="*/ 711041 w 885825"/>
                    <a:gd name="connsiteY12" fmla="*/ 859084 h 1647825"/>
                    <a:gd name="connsiteX13" fmla="*/ 737711 w 885825"/>
                    <a:gd name="connsiteY13" fmla="*/ 854322 h 1647825"/>
                    <a:gd name="connsiteX14" fmla="*/ 768191 w 885825"/>
                    <a:gd name="connsiteY14" fmla="*/ 857179 h 1647825"/>
                    <a:gd name="connsiteX15" fmla="*/ 846296 w 885825"/>
                    <a:gd name="connsiteY15" fmla="*/ 891469 h 1647825"/>
                    <a:gd name="connsiteX16" fmla="*/ 855821 w 885825"/>
                    <a:gd name="connsiteY16" fmla="*/ 707637 h 1647825"/>
                    <a:gd name="connsiteX17" fmla="*/ 856774 w 885825"/>
                    <a:gd name="connsiteY17" fmla="*/ 681919 h 1647825"/>
                    <a:gd name="connsiteX18" fmla="*/ 863441 w 885825"/>
                    <a:gd name="connsiteY18" fmla="*/ 650487 h 1647825"/>
                    <a:gd name="connsiteX19" fmla="*/ 868204 w 885825"/>
                    <a:gd name="connsiteY19" fmla="*/ 619054 h 1647825"/>
                    <a:gd name="connsiteX20" fmla="*/ 856774 w 885825"/>
                    <a:gd name="connsiteY20" fmla="*/ 311397 h 1647825"/>
                    <a:gd name="connsiteX21" fmla="*/ 856774 w 885825"/>
                    <a:gd name="connsiteY21" fmla="*/ 280917 h 1647825"/>
                    <a:gd name="connsiteX22" fmla="*/ 856774 w 885825"/>
                    <a:gd name="connsiteY22" fmla="*/ 220909 h 1647825"/>
                    <a:gd name="connsiteX23" fmla="*/ 854869 w 885825"/>
                    <a:gd name="connsiteY23" fmla="*/ 221862 h 1647825"/>
                    <a:gd name="connsiteX24" fmla="*/ 776764 w 885825"/>
                    <a:gd name="connsiteY24" fmla="*/ 71367 h 1647825"/>
                    <a:gd name="connsiteX25" fmla="*/ 750094 w 885825"/>
                    <a:gd name="connsiteY25" fmla="*/ 50412 h 1647825"/>
                    <a:gd name="connsiteX26" fmla="*/ 656749 w 885825"/>
                    <a:gd name="connsiteY26" fmla="*/ 12312 h 1647825"/>
                    <a:gd name="connsiteX27" fmla="*/ 623411 w 885825"/>
                    <a:gd name="connsiteY27" fmla="*/ 8502 h 1647825"/>
                    <a:gd name="connsiteX28" fmla="*/ 391954 w 885825"/>
                    <a:gd name="connsiteY28" fmla="*/ 227577 h 1647825"/>
                    <a:gd name="connsiteX29" fmla="*/ 405289 w 885825"/>
                    <a:gd name="connsiteY29" fmla="*/ 253294 h 1647825"/>
                    <a:gd name="connsiteX30" fmla="*/ 520541 w 885825"/>
                    <a:gd name="connsiteY30" fmla="*/ 332352 h 1647825"/>
                    <a:gd name="connsiteX31" fmla="*/ 551021 w 885825"/>
                    <a:gd name="connsiteY31" fmla="*/ 335209 h 1647825"/>
                    <a:gd name="connsiteX32" fmla="*/ 718661 w 885825"/>
                    <a:gd name="connsiteY32" fmla="*/ 198049 h 1647825"/>
                    <a:gd name="connsiteX33" fmla="*/ 722471 w 885825"/>
                    <a:gd name="connsiteY33" fmla="*/ 163759 h 1647825"/>
                    <a:gd name="connsiteX34" fmla="*/ 743426 w 885825"/>
                    <a:gd name="connsiteY34" fmla="*/ 146614 h 1647825"/>
                    <a:gd name="connsiteX35" fmla="*/ 758666 w 885825"/>
                    <a:gd name="connsiteY35" fmla="*/ 164712 h 1647825"/>
                    <a:gd name="connsiteX36" fmla="*/ 635794 w 885825"/>
                    <a:gd name="connsiteY36" fmla="*/ 353307 h 1647825"/>
                    <a:gd name="connsiteX37" fmla="*/ 708184 w 885825"/>
                    <a:gd name="connsiteY37" fmla="*/ 407599 h 1647825"/>
                    <a:gd name="connsiteX38" fmla="*/ 726281 w 885825"/>
                    <a:gd name="connsiteY38" fmla="*/ 432364 h 1647825"/>
                    <a:gd name="connsiteX39" fmla="*/ 757714 w 885825"/>
                    <a:gd name="connsiteY39" fmla="*/ 584764 h 1647825"/>
                    <a:gd name="connsiteX40" fmla="*/ 751046 w 885825"/>
                    <a:gd name="connsiteY40" fmla="*/ 611434 h 1647825"/>
                    <a:gd name="connsiteX41" fmla="*/ 741521 w 885825"/>
                    <a:gd name="connsiteY41" fmla="*/ 637152 h 1647825"/>
                    <a:gd name="connsiteX42" fmla="*/ 727234 w 885825"/>
                    <a:gd name="connsiteY42" fmla="*/ 661917 h 1647825"/>
                    <a:gd name="connsiteX43" fmla="*/ 687229 w 885825"/>
                    <a:gd name="connsiteY43" fmla="*/ 706684 h 1647825"/>
                    <a:gd name="connsiteX44" fmla="*/ 737711 w 885825"/>
                    <a:gd name="connsiteY44" fmla="*/ 786694 h 1647825"/>
                    <a:gd name="connsiteX45" fmla="*/ 760571 w 885825"/>
                    <a:gd name="connsiteY45" fmla="*/ 796219 h 1647825"/>
                    <a:gd name="connsiteX46" fmla="*/ 788194 w 885825"/>
                    <a:gd name="connsiteY46" fmla="*/ 799077 h 1647825"/>
                    <a:gd name="connsiteX47" fmla="*/ 783431 w 885825"/>
                    <a:gd name="connsiteY47" fmla="*/ 835272 h 1647825"/>
                    <a:gd name="connsiteX48" fmla="*/ 752951 w 885825"/>
                    <a:gd name="connsiteY48" fmla="*/ 830509 h 1647825"/>
                    <a:gd name="connsiteX49" fmla="*/ 724376 w 885825"/>
                    <a:gd name="connsiteY49" fmla="*/ 820032 h 1647825"/>
                    <a:gd name="connsiteX50" fmla="*/ 653891 w 885825"/>
                    <a:gd name="connsiteY50" fmla="*/ 728592 h 1647825"/>
                    <a:gd name="connsiteX51" fmla="*/ 381476 w 885825"/>
                    <a:gd name="connsiteY51" fmla="*/ 658107 h 1647825"/>
                    <a:gd name="connsiteX52" fmla="*/ 384334 w 885825"/>
                    <a:gd name="connsiteY52" fmla="*/ 635247 h 1647825"/>
                    <a:gd name="connsiteX53" fmla="*/ 411004 w 885825"/>
                    <a:gd name="connsiteY53" fmla="*/ 639057 h 1647825"/>
                    <a:gd name="connsiteX54" fmla="*/ 541496 w 885825"/>
                    <a:gd name="connsiteY54" fmla="*/ 717162 h 1647825"/>
                    <a:gd name="connsiteX55" fmla="*/ 552926 w 885825"/>
                    <a:gd name="connsiteY55" fmla="*/ 716209 h 1647825"/>
                    <a:gd name="connsiteX56" fmla="*/ 693896 w 885825"/>
                    <a:gd name="connsiteY56" fmla="*/ 638104 h 1647825"/>
                    <a:gd name="connsiteX57" fmla="*/ 710089 w 885825"/>
                    <a:gd name="connsiteY57" fmla="*/ 608577 h 1647825"/>
                    <a:gd name="connsiteX58" fmla="*/ 710089 w 885825"/>
                    <a:gd name="connsiteY58" fmla="*/ 475227 h 1647825"/>
                    <a:gd name="connsiteX59" fmla="*/ 693896 w 885825"/>
                    <a:gd name="connsiteY59" fmla="*/ 445699 h 1647825"/>
                    <a:gd name="connsiteX60" fmla="*/ 551974 w 885825"/>
                    <a:gd name="connsiteY60" fmla="*/ 370452 h 1647825"/>
                    <a:gd name="connsiteX61" fmla="*/ 532924 w 885825"/>
                    <a:gd name="connsiteY61" fmla="*/ 368547 h 1647825"/>
                    <a:gd name="connsiteX62" fmla="*/ 397669 w 885825"/>
                    <a:gd name="connsiteY62" fmla="*/ 301872 h 1647825"/>
                    <a:gd name="connsiteX63" fmla="*/ 371951 w 885825"/>
                    <a:gd name="connsiteY63" fmla="*/ 293299 h 1647825"/>
                    <a:gd name="connsiteX64" fmla="*/ 180499 w 885825"/>
                    <a:gd name="connsiteY64" fmla="*/ 376167 h 1647825"/>
                    <a:gd name="connsiteX65" fmla="*/ 175736 w 885825"/>
                    <a:gd name="connsiteY65" fmla="*/ 505707 h 1647825"/>
                    <a:gd name="connsiteX66" fmla="*/ 181451 w 885825"/>
                    <a:gd name="connsiteY66" fmla="*/ 532377 h 1647825"/>
                    <a:gd name="connsiteX67" fmla="*/ 202406 w 885825"/>
                    <a:gd name="connsiteY67" fmla="*/ 580954 h 1647825"/>
                    <a:gd name="connsiteX68" fmla="*/ 217646 w 885825"/>
                    <a:gd name="connsiteY68" fmla="*/ 581907 h 1647825"/>
                    <a:gd name="connsiteX69" fmla="*/ 239554 w 885825"/>
                    <a:gd name="connsiteY69" fmla="*/ 580002 h 1647825"/>
                    <a:gd name="connsiteX70" fmla="*/ 260509 w 885825"/>
                    <a:gd name="connsiteY70" fmla="*/ 575239 h 1647825"/>
                    <a:gd name="connsiteX71" fmla="*/ 344329 w 885825"/>
                    <a:gd name="connsiteY71" fmla="*/ 490467 h 1647825"/>
                    <a:gd name="connsiteX72" fmla="*/ 351949 w 885825"/>
                    <a:gd name="connsiteY72" fmla="*/ 465702 h 1647825"/>
                    <a:gd name="connsiteX73" fmla="*/ 361474 w 885825"/>
                    <a:gd name="connsiteY73" fmla="*/ 415219 h 1647825"/>
                    <a:gd name="connsiteX74" fmla="*/ 390049 w 885825"/>
                    <a:gd name="connsiteY74" fmla="*/ 424744 h 1647825"/>
                    <a:gd name="connsiteX75" fmla="*/ 325279 w 885825"/>
                    <a:gd name="connsiteY75" fmla="*/ 580954 h 1647825"/>
                    <a:gd name="connsiteX76" fmla="*/ 301466 w 885825"/>
                    <a:gd name="connsiteY76" fmla="*/ 597147 h 1647825"/>
                    <a:gd name="connsiteX77" fmla="*/ 218599 w 885825"/>
                    <a:gd name="connsiteY77" fmla="*/ 618102 h 1647825"/>
                    <a:gd name="connsiteX78" fmla="*/ 145256 w 885825"/>
                    <a:gd name="connsiteY78" fmla="*/ 600957 h 1647825"/>
                    <a:gd name="connsiteX79" fmla="*/ 7144 w 885825"/>
                    <a:gd name="connsiteY79" fmla="*/ 817174 h 1647825"/>
                    <a:gd name="connsiteX80" fmla="*/ 164306 w 885825"/>
                    <a:gd name="connsiteY80" fmla="*/ 1041964 h 1647825"/>
                    <a:gd name="connsiteX81" fmla="*/ 174784 w 885825"/>
                    <a:gd name="connsiteY81" fmla="*/ 1041964 h 1647825"/>
                    <a:gd name="connsiteX82" fmla="*/ 346234 w 885825"/>
                    <a:gd name="connsiteY82" fmla="*/ 870514 h 1647825"/>
                    <a:gd name="connsiteX83" fmla="*/ 367189 w 885825"/>
                    <a:gd name="connsiteY83" fmla="*/ 853369 h 1647825"/>
                    <a:gd name="connsiteX84" fmla="*/ 382429 w 885825"/>
                    <a:gd name="connsiteY84" fmla="*/ 871467 h 1647825"/>
                    <a:gd name="connsiteX85" fmla="*/ 346234 w 885825"/>
                    <a:gd name="connsiteY85" fmla="*/ 987672 h 1647825"/>
                    <a:gd name="connsiteX86" fmla="*/ 350044 w 885825"/>
                    <a:gd name="connsiteY86" fmla="*/ 1021009 h 1647825"/>
                    <a:gd name="connsiteX87" fmla="*/ 360521 w 885825"/>
                    <a:gd name="connsiteY87" fmla="*/ 1052442 h 1647825"/>
                    <a:gd name="connsiteX88" fmla="*/ 451009 w 885825"/>
                    <a:gd name="connsiteY88" fmla="*/ 1141024 h 1647825"/>
                    <a:gd name="connsiteX89" fmla="*/ 482441 w 885825"/>
                    <a:gd name="connsiteY89" fmla="*/ 1150549 h 1647825"/>
                    <a:gd name="connsiteX90" fmla="*/ 516731 w 885825"/>
                    <a:gd name="connsiteY90" fmla="*/ 1154359 h 1647825"/>
                    <a:gd name="connsiteX91" fmla="*/ 688181 w 885825"/>
                    <a:gd name="connsiteY91" fmla="*/ 982909 h 1647825"/>
                    <a:gd name="connsiteX92" fmla="*/ 709136 w 885825"/>
                    <a:gd name="connsiteY92" fmla="*/ 965764 h 1647825"/>
                    <a:gd name="connsiteX93" fmla="*/ 724376 w 885825"/>
                    <a:gd name="connsiteY93" fmla="*/ 983862 h 1647825"/>
                    <a:gd name="connsiteX94" fmla="*/ 721519 w 885825"/>
                    <a:gd name="connsiteY94" fmla="*/ 1017199 h 1647825"/>
                    <a:gd name="connsiteX95" fmla="*/ 684371 w 885825"/>
                    <a:gd name="connsiteY95" fmla="*/ 1105782 h 1647825"/>
                    <a:gd name="connsiteX96" fmla="*/ 663416 w 885825"/>
                    <a:gd name="connsiteY96" fmla="*/ 1129595 h 1647825"/>
                    <a:gd name="connsiteX97" fmla="*/ 517684 w 885825"/>
                    <a:gd name="connsiteY97" fmla="*/ 1189602 h 1647825"/>
                    <a:gd name="connsiteX98" fmla="*/ 488156 w 885825"/>
                    <a:gd name="connsiteY98" fmla="*/ 1187697 h 1647825"/>
                    <a:gd name="connsiteX99" fmla="*/ 459581 w 885825"/>
                    <a:gd name="connsiteY99" fmla="*/ 1181982 h 1647825"/>
                    <a:gd name="connsiteX100" fmla="*/ 315754 w 885825"/>
                    <a:gd name="connsiteY100" fmla="*/ 1023867 h 1647825"/>
                    <a:gd name="connsiteX101" fmla="*/ 172879 w 885825"/>
                    <a:gd name="connsiteY101" fmla="*/ 1185792 h 1647825"/>
                    <a:gd name="connsiteX102" fmla="*/ 341471 w 885825"/>
                    <a:gd name="connsiteY102" fmla="*/ 1345812 h 1647825"/>
                    <a:gd name="connsiteX103" fmla="*/ 373856 w 885825"/>
                    <a:gd name="connsiteY103" fmla="*/ 1348670 h 1647825"/>
                    <a:gd name="connsiteX104" fmla="*/ 386239 w 885825"/>
                    <a:gd name="connsiteY104" fmla="*/ 1348670 h 1647825"/>
                    <a:gd name="connsiteX105" fmla="*/ 383381 w 885825"/>
                    <a:gd name="connsiteY105" fmla="*/ 1369624 h 1647825"/>
                    <a:gd name="connsiteX106" fmla="*/ 382429 w 885825"/>
                    <a:gd name="connsiteY106" fmla="*/ 1391532 h 1647825"/>
                    <a:gd name="connsiteX107" fmla="*/ 527209 w 885825"/>
                    <a:gd name="connsiteY107" fmla="*/ 1625847 h 1647825"/>
                    <a:gd name="connsiteX108" fmla="*/ 558641 w 885825"/>
                    <a:gd name="connsiteY108" fmla="*/ 1636324 h 1647825"/>
                    <a:gd name="connsiteX109" fmla="*/ 756761 w 885825"/>
                    <a:gd name="connsiteY109" fmla="*/ 1596320 h 1647825"/>
                    <a:gd name="connsiteX110" fmla="*/ 777716 w 885825"/>
                    <a:gd name="connsiteY110" fmla="*/ 1584890 h 1647825"/>
                    <a:gd name="connsiteX111" fmla="*/ 858679 w 885825"/>
                    <a:gd name="connsiteY111" fmla="*/ 1491545 h 1647825"/>
                    <a:gd name="connsiteX112" fmla="*/ 791051 w 885825"/>
                    <a:gd name="connsiteY112" fmla="*/ 1321999 h 1647825"/>
                    <a:gd name="connsiteX113" fmla="*/ 771049 w 885825"/>
                    <a:gd name="connsiteY113" fmla="*/ 1318190 h 1647825"/>
                    <a:gd name="connsiteX114" fmla="*/ 750094 w 885825"/>
                    <a:gd name="connsiteY114" fmla="*/ 1317237 h 1647825"/>
                    <a:gd name="connsiteX115" fmla="*/ 608171 w 885825"/>
                    <a:gd name="connsiteY115" fmla="*/ 1392484 h 1647825"/>
                    <a:gd name="connsiteX116" fmla="*/ 591979 w 885825"/>
                    <a:gd name="connsiteY116" fmla="*/ 1422012 h 1647825"/>
                    <a:gd name="connsiteX117" fmla="*/ 576739 w 885825"/>
                    <a:gd name="connsiteY117" fmla="*/ 1497259 h 1647825"/>
                    <a:gd name="connsiteX118" fmla="*/ 552926 w 885825"/>
                    <a:gd name="connsiteY118" fmla="*/ 1501070 h 1647825"/>
                    <a:gd name="connsiteX119" fmla="*/ 546259 w 885825"/>
                    <a:gd name="connsiteY119" fmla="*/ 1447729 h 1647825"/>
                    <a:gd name="connsiteX120" fmla="*/ 552926 w 885825"/>
                    <a:gd name="connsiteY120" fmla="*/ 1422965 h 1647825"/>
                    <a:gd name="connsiteX121" fmla="*/ 565309 w 885825"/>
                    <a:gd name="connsiteY121" fmla="*/ 1393437 h 1647825"/>
                    <a:gd name="connsiteX122" fmla="*/ 749141 w 885825"/>
                    <a:gd name="connsiteY122" fmla="*/ 1281042 h 1647825"/>
                    <a:gd name="connsiteX123" fmla="*/ 164306 w 885825"/>
                    <a:gd name="connsiteY123" fmla="*/ 969574 h 1647825"/>
                    <a:gd name="connsiteX124" fmla="*/ 140494 w 885825"/>
                    <a:gd name="connsiteY124" fmla="*/ 968622 h 1647825"/>
                    <a:gd name="connsiteX125" fmla="*/ 118586 w 885825"/>
                    <a:gd name="connsiteY125" fmla="*/ 678109 h 1647825"/>
                    <a:gd name="connsiteX126" fmla="*/ 133826 w 885825"/>
                    <a:gd name="connsiteY126" fmla="*/ 661917 h 1647825"/>
                    <a:gd name="connsiteX127" fmla="*/ 134779 w 885825"/>
                    <a:gd name="connsiteY127" fmla="*/ 661917 h 1647825"/>
                    <a:gd name="connsiteX128" fmla="*/ 153829 w 885825"/>
                    <a:gd name="connsiteY128" fmla="*/ 691444 h 1647825"/>
                    <a:gd name="connsiteX129" fmla="*/ 153829 w 885825"/>
                    <a:gd name="connsiteY129" fmla="*/ 692397 h 1647825"/>
                    <a:gd name="connsiteX130" fmla="*/ 146209 w 885825"/>
                    <a:gd name="connsiteY130" fmla="*/ 700969 h 1647825"/>
                    <a:gd name="connsiteX131" fmla="*/ 165259 w 885825"/>
                    <a:gd name="connsiteY131" fmla="*/ 942904 h 1647825"/>
                    <a:gd name="connsiteX132" fmla="*/ 164306 w 885825"/>
                    <a:gd name="connsiteY132" fmla="*/ 969574 h 1647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</a:cxnLst>
                  <a:rect l="l" t="t" r="r" b="b"/>
                  <a:pathLst>
                    <a:path w="885825" h="1647825">
                      <a:moveTo>
                        <a:pt x="749141" y="1281042"/>
                      </a:moveTo>
                      <a:cubicBezTo>
                        <a:pt x="789146" y="1281042"/>
                        <a:pt x="827246" y="1292472"/>
                        <a:pt x="858679" y="1312474"/>
                      </a:cubicBezTo>
                      <a:cubicBezTo>
                        <a:pt x="858679" y="1312474"/>
                        <a:pt x="858679" y="1302949"/>
                        <a:pt x="858679" y="1287709"/>
                      </a:cubicBezTo>
                      <a:cubicBezTo>
                        <a:pt x="874871" y="1196270"/>
                        <a:pt x="875824" y="1101972"/>
                        <a:pt x="861536" y="1006722"/>
                      </a:cubicBezTo>
                      <a:cubicBezTo>
                        <a:pt x="859631" y="996244"/>
                        <a:pt x="857726" y="985767"/>
                        <a:pt x="855821" y="975289"/>
                      </a:cubicBezTo>
                      <a:cubicBezTo>
                        <a:pt x="847249" y="938142"/>
                        <a:pt x="828199" y="900042"/>
                        <a:pt x="791051" y="885754"/>
                      </a:cubicBezTo>
                      <a:cubicBezTo>
                        <a:pt x="784384" y="882897"/>
                        <a:pt x="777716" y="880992"/>
                        <a:pt x="770096" y="880039"/>
                      </a:cubicBezTo>
                      <a:cubicBezTo>
                        <a:pt x="762476" y="879087"/>
                        <a:pt x="753904" y="879087"/>
                        <a:pt x="745331" y="880039"/>
                      </a:cubicBezTo>
                      <a:cubicBezTo>
                        <a:pt x="736759" y="880992"/>
                        <a:pt x="727234" y="881944"/>
                        <a:pt x="718661" y="884802"/>
                      </a:cubicBezTo>
                      <a:cubicBezTo>
                        <a:pt x="651034" y="903852"/>
                        <a:pt x="611029" y="975289"/>
                        <a:pt x="630079" y="1042917"/>
                      </a:cubicBezTo>
                      <a:cubicBezTo>
                        <a:pt x="631984" y="1050537"/>
                        <a:pt x="627221" y="1059109"/>
                        <a:pt x="618649" y="1060062"/>
                      </a:cubicBezTo>
                      <a:cubicBezTo>
                        <a:pt x="611981" y="1061014"/>
                        <a:pt x="606266" y="1056252"/>
                        <a:pt x="604361" y="1049584"/>
                      </a:cubicBezTo>
                      <a:cubicBezTo>
                        <a:pt x="581501" y="967669"/>
                        <a:pt x="629126" y="881944"/>
                        <a:pt x="711041" y="859084"/>
                      </a:cubicBezTo>
                      <a:cubicBezTo>
                        <a:pt x="719614" y="856227"/>
                        <a:pt x="729139" y="855274"/>
                        <a:pt x="737711" y="854322"/>
                      </a:cubicBezTo>
                      <a:cubicBezTo>
                        <a:pt x="748189" y="854322"/>
                        <a:pt x="758666" y="855274"/>
                        <a:pt x="768191" y="857179"/>
                      </a:cubicBezTo>
                      <a:cubicBezTo>
                        <a:pt x="798671" y="853369"/>
                        <a:pt x="817721" y="891469"/>
                        <a:pt x="846296" y="891469"/>
                      </a:cubicBezTo>
                      <a:cubicBezTo>
                        <a:pt x="827246" y="834319"/>
                        <a:pt x="855821" y="767644"/>
                        <a:pt x="855821" y="707637"/>
                      </a:cubicBezTo>
                      <a:cubicBezTo>
                        <a:pt x="856774" y="699064"/>
                        <a:pt x="856774" y="690492"/>
                        <a:pt x="856774" y="681919"/>
                      </a:cubicBezTo>
                      <a:cubicBezTo>
                        <a:pt x="859631" y="671442"/>
                        <a:pt x="861536" y="660964"/>
                        <a:pt x="863441" y="650487"/>
                      </a:cubicBezTo>
                      <a:cubicBezTo>
                        <a:pt x="865346" y="640009"/>
                        <a:pt x="866299" y="629532"/>
                        <a:pt x="868204" y="619054"/>
                      </a:cubicBezTo>
                      <a:cubicBezTo>
                        <a:pt x="893921" y="510469"/>
                        <a:pt x="865346" y="415219"/>
                        <a:pt x="856774" y="311397"/>
                      </a:cubicBezTo>
                      <a:cubicBezTo>
                        <a:pt x="856774" y="300919"/>
                        <a:pt x="856774" y="290442"/>
                        <a:pt x="856774" y="280917"/>
                      </a:cubicBezTo>
                      <a:cubicBezTo>
                        <a:pt x="856774" y="243769"/>
                        <a:pt x="856774" y="220909"/>
                        <a:pt x="856774" y="220909"/>
                      </a:cubicBezTo>
                      <a:lnTo>
                        <a:pt x="854869" y="221862"/>
                      </a:lnTo>
                      <a:cubicBezTo>
                        <a:pt x="848201" y="162807"/>
                        <a:pt x="819626" y="109467"/>
                        <a:pt x="776764" y="71367"/>
                      </a:cubicBezTo>
                      <a:cubicBezTo>
                        <a:pt x="768191" y="63747"/>
                        <a:pt x="759619" y="57079"/>
                        <a:pt x="750094" y="50412"/>
                      </a:cubicBezTo>
                      <a:cubicBezTo>
                        <a:pt x="721519" y="31362"/>
                        <a:pt x="690086" y="18027"/>
                        <a:pt x="656749" y="12312"/>
                      </a:cubicBezTo>
                      <a:cubicBezTo>
                        <a:pt x="645319" y="10407"/>
                        <a:pt x="634841" y="9454"/>
                        <a:pt x="623411" y="8502"/>
                      </a:cubicBezTo>
                      <a:cubicBezTo>
                        <a:pt x="502444" y="-4833"/>
                        <a:pt x="359569" y="80892"/>
                        <a:pt x="391954" y="227577"/>
                      </a:cubicBezTo>
                      <a:cubicBezTo>
                        <a:pt x="395764" y="236149"/>
                        <a:pt x="399574" y="244722"/>
                        <a:pt x="405289" y="253294"/>
                      </a:cubicBezTo>
                      <a:cubicBezTo>
                        <a:pt x="427196" y="290442"/>
                        <a:pt x="474821" y="328542"/>
                        <a:pt x="520541" y="332352"/>
                      </a:cubicBezTo>
                      <a:cubicBezTo>
                        <a:pt x="530066" y="334257"/>
                        <a:pt x="540544" y="335209"/>
                        <a:pt x="551021" y="335209"/>
                      </a:cubicBezTo>
                      <a:cubicBezTo>
                        <a:pt x="633889" y="335209"/>
                        <a:pt x="702469" y="276154"/>
                        <a:pt x="718661" y="198049"/>
                      </a:cubicBezTo>
                      <a:cubicBezTo>
                        <a:pt x="720566" y="186619"/>
                        <a:pt x="722471" y="175189"/>
                        <a:pt x="722471" y="163759"/>
                      </a:cubicBezTo>
                      <a:cubicBezTo>
                        <a:pt x="722471" y="153282"/>
                        <a:pt x="731996" y="144709"/>
                        <a:pt x="743426" y="146614"/>
                      </a:cubicBezTo>
                      <a:cubicBezTo>
                        <a:pt x="751999" y="147567"/>
                        <a:pt x="758666" y="156139"/>
                        <a:pt x="758666" y="164712"/>
                      </a:cubicBezTo>
                      <a:cubicBezTo>
                        <a:pt x="758666" y="248532"/>
                        <a:pt x="708184" y="320922"/>
                        <a:pt x="635794" y="353307"/>
                      </a:cubicBezTo>
                      <a:cubicBezTo>
                        <a:pt x="664369" y="365689"/>
                        <a:pt x="689134" y="384739"/>
                        <a:pt x="708184" y="407599"/>
                      </a:cubicBezTo>
                      <a:cubicBezTo>
                        <a:pt x="714851" y="415219"/>
                        <a:pt x="720566" y="423792"/>
                        <a:pt x="726281" y="432364"/>
                      </a:cubicBezTo>
                      <a:cubicBezTo>
                        <a:pt x="771049" y="473322"/>
                        <a:pt x="761524" y="530472"/>
                        <a:pt x="757714" y="584764"/>
                      </a:cubicBezTo>
                      <a:cubicBezTo>
                        <a:pt x="755809" y="593337"/>
                        <a:pt x="753904" y="602862"/>
                        <a:pt x="751046" y="611434"/>
                      </a:cubicBezTo>
                      <a:cubicBezTo>
                        <a:pt x="748189" y="620007"/>
                        <a:pt x="745331" y="628579"/>
                        <a:pt x="741521" y="637152"/>
                      </a:cubicBezTo>
                      <a:cubicBezTo>
                        <a:pt x="737711" y="645724"/>
                        <a:pt x="732949" y="654297"/>
                        <a:pt x="727234" y="661917"/>
                      </a:cubicBezTo>
                      <a:cubicBezTo>
                        <a:pt x="716756" y="678109"/>
                        <a:pt x="703421" y="693349"/>
                        <a:pt x="687229" y="706684"/>
                      </a:cubicBezTo>
                      <a:cubicBezTo>
                        <a:pt x="689134" y="740974"/>
                        <a:pt x="709136" y="771454"/>
                        <a:pt x="737711" y="786694"/>
                      </a:cubicBezTo>
                      <a:cubicBezTo>
                        <a:pt x="744379" y="790504"/>
                        <a:pt x="752951" y="794314"/>
                        <a:pt x="760571" y="796219"/>
                      </a:cubicBezTo>
                      <a:cubicBezTo>
                        <a:pt x="771049" y="791457"/>
                        <a:pt x="780574" y="794314"/>
                        <a:pt x="788194" y="799077"/>
                      </a:cubicBezTo>
                      <a:cubicBezTo>
                        <a:pt x="810101" y="816222"/>
                        <a:pt x="800576" y="825747"/>
                        <a:pt x="783431" y="835272"/>
                      </a:cubicBezTo>
                      <a:cubicBezTo>
                        <a:pt x="773906" y="838129"/>
                        <a:pt x="762476" y="837177"/>
                        <a:pt x="752951" y="830509"/>
                      </a:cubicBezTo>
                      <a:cubicBezTo>
                        <a:pt x="743426" y="827652"/>
                        <a:pt x="733901" y="824794"/>
                        <a:pt x="724376" y="820032"/>
                      </a:cubicBezTo>
                      <a:cubicBezTo>
                        <a:pt x="689134" y="801934"/>
                        <a:pt x="662464" y="768597"/>
                        <a:pt x="653891" y="728592"/>
                      </a:cubicBezTo>
                      <a:cubicBezTo>
                        <a:pt x="559594" y="780027"/>
                        <a:pt x="439579" y="750499"/>
                        <a:pt x="381476" y="658107"/>
                      </a:cubicBezTo>
                      <a:cubicBezTo>
                        <a:pt x="376714" y="650487"/>
                        <a:pt x="377666" y="640962"/>
                        <a:pt x="384334" y="635247"/>
                      </a:cubicBezTo>
                      <a:cubicBezTo>
                        <a:pt x="392906" y="627627"/>
                        <a:pt x="405289" y="629532"/>
                        <a:pt x="411004" y="639057"/>
                      </a:cubicBezTo>
                      <a:cubicBezTo>
                        <a:pt x="440531" y="685729"/>
                        <a:pt x="490061" y="713352"/>
                        <a:pt x="541496" y="717162"/>
                      </a:cubicBezTo>
                      <a:cubicBezTo>
                        <a:pt x="545306" y="715257"/>
                        <a:pt x="548164" y="716209"/>
                        <a:pt x="552926" y="716209"/>
                      </a:cubicBezTo>
                      <a:cubicBezTo>
                        <a:pt x="611981" y="716209"/>
                        <a:pt x="663416" y="684777"/>
                        <a:pt x="693896" y="638104"/>
                      </a:cubicBezTo>
                      <a:cubicBezTo>
                        <a:pt x="699611" y="628579"/>
                        <a:pt x="705326" y="619054"/>
                        <a:pt x="710089" y="608577"/>
                      </a:cubicBezTo>
                      <a:cubicBezTo>
                        <a:pt x="732949" y="557142"/>
                        <a:pt x="723424" y="519042"/>
                        <a:pt x="710089" y="475227"/>
                      </a:cubicBezTo>
                      <a:cubicBezTo>
                        <a:pt x="705326" y="464749"/>
                        <a:pt x="700564" y="455224"/>
                        <a:pt x="693896" y="445699"/>
                      </a:cubicBezTo>
                      <a:cubicBezTo>
                        <a:pt x="663416" y="399979"/>
                        <a:pt x="611029" y="370452"/>
                        <a:pt x="551974" y="370452"/>
                      </a:cubicBezTo>
                      <a:cubicBezTo>
                        <a:pt x="546259" y="370452"/>
                        <a:pt x="539591" y="369499"/>
                        <a:pt x="532924" y="368547"/>
                      </a:cubicBezTo>
                      <a:cubicBezTo>
                        <a:pt x="485299" y="347592"/>
                        <a:pt x="440531" y="319017"/>
                        <a:pt x="397669" y="301872"/>
                      </a:cubicBezTo>
                      <a:cubicBezTo>
                        <a:pt x="389096" y="298062"/>
                        <a:pt x="380524" y="295204"/>
                        <a:pt x="371951" y="293299"/>
                      </a:cubicBezTo>
                      <a:cubicBezTo>
                        <a:pt x="294799" y="280917"/>
                        <a:pt x="209074" y="299967"/>
                        <a:pt x="180499" y="376167"/>
                      </a:cubicBezTo>
                      <a:cubicBezTo>
                        <a:pt x="170974" y="423792"/>
                        <a:pt x="161449" y="461892"/>
                        <a:pt x="175736" y="505707"/>
                      </a:cubicBezTo>
                      <a:cubicBezTo>
                        <a:pt x="177641" y="515232"/>
                        <a:pt x="179546" y="523804"/>
                        <a:pt x="181451" y="532377"/>
                      </a:cubicBezTo>
                      <a:cubicBezTo>
                        <a:pt x="186214" y="549522"/>
                        <a:pt x="193834" y="565714"/>
                        <a:pt x="202406" y="580954"/>
                      </a:cubicBezTo>
                      <a:cubicBezTo>
                        <a:pt x="207169" y="581907"/>
                        <a:pt x="211931" y="581907"/>
                        <a:pt x="217646" y="581907"/>
                      </a:cubicBezTo>
                      <a:cubicBezTo>
                        <a:pt x="225266" y="581907"/>
                        <a:pt x="231934" y="580954"/>
                        <a:pt x="239554" y="580002"/>
                      </a:cubicBezTo>
                      <a:cubicBezTo>
                        <a:pt x="247174" y="579049"/>
                        <a:pt x="253841" y="577144"/>
                        <a:pt x="260509" y="575239"/>
                      </a:cubicBezTo>
                      <a:cubicBezTo>
                        <a:pt x="305276" y="563809"/>
                        <a:pt x="330041" y="530472"/>
                        <a:pt x="344329" y="490467"/>
                      </a:cubicBezTo>
                      <a:cubicBezTo>
                        <a:pt x="347186" y="482847"/>
                        <a:pt x="350044" y="474274"/>
                        <a:pt x="351949" y="465702"/>
                      </a:cubicBezTo>
                      <a:cubicBezTo>
                        <a:pt x="361474" y="443794"/>
                        <a:pt x="361474" y="434269"/>
                        <a:pt x="361474" y="415219"/>
                      </a:cubicBezTo>
                      <a:cubicBezTo>
                        <a:pt x="370999" y="415219"/>
                        <a:pt x="390049" y="415219"/>
                        <a:pt x="390049" y="424744"/>
                      </a:cubicBezTo>
                      <a:cubicBezTo>
                        <a:pt x="399574" y="481894"/>
                        <a:pt x="361474" y="539044"/>
                        <a:pt x="325279" y="580954"/>
                      </a:cubicBezTo>
                      <a:cubicBezTo>
                        <a:pt x="317659" y="587622"/>
                        <a:pt x="310039" y="592384"/>
                        <a:pt x="301466" y="597147"/>
                      </a:cubicBezTo>
                      <a:cubicBezTo>
                        <a:pt x="276701" y="610482"/>
                        <a:pt x="248126" y="618102"/>
                        <a:pt x="218599" y="618102"/>
                      </a:cubicBezTo>
                      <a:cubicBezTo>
                        <a:pt x="191929" y="618102"/>
                        <a:pt x="168116" y="611434"/>
                        <a:pt x="145256" y="600957"/>
                      </a:cubicBezTo>
                      <a:cubicBezTo>
                        <a:pt x="64294" y="638104"/>
                        <a:pt x="7144" y="720972"/>
                        <a:pt x="7144" y="817174"/>
                      </a:cubicBezTo>
                      <a:cubicBezTo>
                        <a:pt x="7144" y="920044"/>
                        <a:pt x="72866" y="1008627"/>
                        <a:pt x="164306" y="1041964"/>
                      </a:cubicBezTo>
                      <a:cubicBezTo>
                        <a:pt x="168116" y="1041964"/>
                        <a:pt x="170974" y="1041964"/>
                        <a:pt x="174784" y="1041964"/>
                      </a:cubicBezTo>
                      <a:cubicBezTo>
                        <a:pt x="269081" y="1041964"/>
                        <a:pt x="346234" y="964812"/>
                        <a:pt x="346234" y="870514"/>
                      </a:cubicBezTo>
                      <a:cubicBezTo>
                        <a:pt x="346234" y="860037"/>
                        <a:pt x="355759" y="851464"/>
                        <a:pt x="367189" y="853369"/>
                      </a:cubicBezTo>
                      <a:cubicBezTo>
                        <a:pt x="375761" y="854322"/>
                        <a:pt x="382429" y="862894"/>
                        <a:pt x="382429" y="871467"/>
                      </a:cubicBezTo>
                      <a:cubicBezTo>
                        <a:pt x="382429" y="914329"/>
                        <a:pt x="369094" y="954334"/>
                        <a:pt x="346234" y="987672"/>
                      </a:cubicBezTo>
                      <a:cubicBezTo>
                        <a:pt x="346234" y="999102"/>
                        <a:pt x="348139" y="1010532"/>
                        <a:pt x="350044" y="1021009"/>
                      </a:cubicBezTo>
                      <a:cubicBezTo>
                        <a:pt x="352901" y="1031487"/>
                        <a:pt x="355759" y="1041964"/>
                        <a:pt x="360521" y="1052442"/>
                      </a:cubicBezTo>
                      <a:cubicBezTo>
                        <a:pt x="372904" y="1100067"/>
                        <a:pt x="401479" y="1128642"/>
                        <a:pt x="451009" y="1141024"/>
                      </a:cubicBezTo>
                      <a:cubicBezTo>
                        <a:pt x="461486" y="1144834"/>
                        <a:pt x="471964" y="1148645"/>
                        <a:pt x="482441" y="1150549"/>
                      </a:cubicBezTo>
                      <a:cubicBezTo>
                        <a:pt x="493871" y="1152454"/>
                        <a:pt x="504349" y="1154359"/>
                        <a:pt x="516731" y="1154359"/>
                      </a:cubicBezTo>
                      <a:cubicBezTo>
                        <a:pt x="611029" y="1154359"/>
                        <a:pt x="688181" y="1077207"/>
                        <a:pt x="688181" y="982909"/>
                      </a:cubicBezTo>
                      <a:cubicBezTo>
                        <a:pt x="688181" y="972432"/>
                        <a:pt x="697706" y="963859"/>
                        <a:pt x="709136" y="965764"/>
                      </a:cubicBezTo>
                      <a:cubicBezTo>
                        <a:pt x="717709" y="966717"/>
                        <a:pt x="724376" y="975289"/>
                        <a:pt x="724376" y="983862"/>
                      </a:cubicBezTo>
                      <a:cubicBezTo>
                        <a:pt x="724376" y="995292"/>
                        <a:pt x="723424" y="1006722"/>
                        <a:pt x="721519" y="1017199"/>
                      </a:cubicBezTo>
                      <a:cubicBezTo>
                        <a:pt x="725329" y="1052442"/>
                        <a:pt x="696754" y="1071492"/>
                        <a:pt x="684371" y="1105782"/>
                      </a:cubicBezTo>
                      <a:cubicBezTo>
                        <a:pt x="677704" y="1114354"/>
                        <a:pt x="671036" y="1121974"/>
                        <a:pt x="663416" y="1129595"/>
                      </a:cubicBezTo>
                      <a:cubicBezTo>
                        <a:pt x="626269" y="1166742"/>
                        <a:pt x="574834" y="1189602"/>
                        <a:pt x="517684" y="1189602"/>
                      </a:cubicBezTo>
                      <a:cubicBezTo>
                        <a:pt x="507206" y="1189602"/>
                        <a:pt x="497681" y="1188649"/>
                        <a:pt x="488156" y="1187697"/>
                      </a:cubicBezTo>
                      <a:cubicBezTo>
                        <a:pt x="478631" y="1186745"/>
                        <a:pt x="469106" y="1183887"/>
                        <a:pt x="459581" y="1181982"/>
                      </a:cubicBezTo>
                      <a:cubicBezTo>
                        <a:pt x="382429" y="1166742"/>
                        <a:pt x="334804" y="1100067"/>
                        <a:pt x="315754" y="1023867"/>
                      </a:cubicBezTo>
                      <a:cubicBezTo>
                        <a:pt x="249079" y="1071492"/>
                        <a:pt x="153829" y="1071492"/>
                        <a:pt x="172879" y="1185792"/>
                      </a:cubicBezTo>
                      <a:cubicBezTo>
                        <a:pt x="191929" y="1271517"/>
                        <a:pt x="258604" y="1338192"/>
                        <a:pt x="341471" y="1345812"/>
                      </a:cubicBezTo>
                      <a:cubicBezTo>
                        <a:pt x="351949" y="1347717"/>
                        <a:pt x="362426" y="1348670"/>
                        <a:pt x="373856" y="1348670"/>
                      </a:cubicBezTo>
                      <a:cubicBezTo>
                        <a:pt x="377666" y="1348670"/>
                        <a:pt x="381476" y="1348670"/>
                        <a:pt x="386239" y="1348670"/>
                      </a:cubicBezTo>
                      <a:cubicBezTo>
                        <a:pt x="385286" y="1355337"/>
                        <a:pt x="384334" y="1362957"/>
                        <a:pt x="383381" y="1369624"/>
                      </a:cubicBezTo>
                      <a:cubicBezTo>
                        <a:pt x="382429" y="1376292"/>
                        <a:pt x="382429" y="1383912"/>
                        <a:pt x="382429" y="1391532"/>
                      </a:cubicBezTo>
                      <a:cubicBezTo>
                        <a:pt x="373856" y="1500117"/>
                        <a:pt x="421481" y="1595367"/>
                        <a:pt x="527209" y="1625847"/>
                      </a:cubicBezTo>
                      <a:cubicBezTo>
                        <a:pt x="537686" y="1629657"/>
                        <a:pt x="548164" y="1633467"/>
                        <a:pt x="558641" y="1636324"/>
                      </a:cubicBezTo>
                      <a:cubicBezTo>
                        <a:pt x="623411" y="1652517"/>
                        <a:pt x="698659" y="1636324"/>
                        <a:pt x="756761" y="1596320"/>
                      </a:cubicBezTo>
                      <a:cubicBezTo>
                        <a:pt x="764381" y="1592509"/>
                        <a:pt x="771049" y="1588699"/>
                        <a:pt x="777716" y="1584890"/>
                      </a:cubicBezTo>
                      <a:cubicBezTo>
                        <a:pt x="812006" y="1563934"/>
                        <a:pt x="841534" y="1533454"/>
                        <a:pt x="858679" y="1491545"/>
                      </a:cubicBezTo>
                      <a:cubicBezTo>
                        <a:pt x="887254" y="1424870"/>
                        <a:pt x="877729" y="1339145"/>
                        <a:pt x="791051" y="1321999"/>
                      </a:cubicBezTo>
                      <a:cubicBezTo>
                        <a:pt x="784384" y="1320095"/>
                        <a:pt x="777716" y="1319142"/>
                        <a:pt x="771049" y="1318190"/>
                      </a:cubicBezTo>
                      <a:cubicBezTo>
                        <a:pt x="764381" y="1317237"/>
                        <a:pt x="757714" y="1317237"/>
                        <a:pt x="750094" y="1317237"/>
                      </a:cubicBezTo>
                      <a:cubicBezTo>
                        <a:pt x="691039" y="1317237"/>
                        <a:pt x="638651" y="1347717"/>
                        <a:pt x="608171" y="1392484"/>
                      </a:cubicBezTo>
                      <a:cubicBezTo>
                        <a:pt x="602456" y="1402009"/>
                        <a:pt x="596741" y="1411534"/>
                        <a:pt x="591979" y="1422012"/>
                      </a:cubicBezTo>
                      <a:cubicBezTo>
                        <a:pt x="577691" y="1445824"/>
                        <a:pt x="590074" y="1483924"/>
                        <a:pt x="576739" y="1497259"/>
                      </a:cubicBezTo>
                      <a:cubicBezTo>
                        <a:pt x="571976" y="1502022"/>
                        <a:pt x="565309" y="1503927"/>
                        <a:pt x="552926" y="1501070"/>
                      </a:cubicBezTo>
                      <a:cubicBezTo>
                        <a:pt x="543401" y="1482020"/>
                        <a:pt x="543401" y="1462970"/>
                        <a:pt x="546259" y="1447729"/>
                      </a:cubicBezTo>
                      <a:cubicBezTo>
                        <a:pt x="548164" y="1439157"/>
                        <a:pt x="551021" y="1430584"/>
                        <a:pt x="552926" y="1422965"/>
                      </a:cubicBezTo>
                      <a:cubicBezTo>
                        <a:pt x="556736" y="1412487"/>
                        <a:pt x="560546" y="1402962"/>
                        <a:pt x="565309" y="1393437"/>
                      </a:cubicBezTo>
                      <a:cubicBezTo>
                        <a:pt x="600551" y="1326762"/>
                        <a:pt x="669131" y="1281042"/>
                        <a:pt x="749141" y="1281042"/>
                      </a:cubicBezTo>
                      <a:close/>
                      <a:moveTo>
                        <a:pt x="164306" y="969574"/>
                      </a:moveTo>
                      <a:cubicBezTo>
                        <a:pt x="157639" y="975289"/>
                        <a:pt x="147161" y="975289"/>
                        <a:pt x="140494" y="968622"/>
                      </a:cubicBezTo>
                      <a:cubicBezTo>
                        <a:pt x="54769" y="894327"/>
                        <a:pt x="45244" y="763834"/>
                        <a:pt x="118586" y="678109"/>
                      </a:cubicBezTo>
                      <a:cubicBezTo>
                        <a:pt x="123349" y="672394"/>
                        <a:pt x="129064" y="667632"/>
                        <a:pt x="133826" y="661917"/>
                      </a:cubicBezTo>
                      <a:cubicBezTo>
                        <a:pt x="133826" y="661917"/>
                        <a:pt x="134779" y="661917"/>
                        <a:pt x="134779" y="661917"/>
                      </a:cubicBezTo>
                      <a:lnTo>
                        <a:pt x="153829" y="691444"/>
                      </a:lnTo>
                      <a:cubicBezTo>
                        <a:pt x="153829" y="691444"/>
                        <a:pt x="153829" y="691444"/>
                        <a:pt x="153829" y="692397"/>
                      </a:cubicBezTo>
                      <a:cubicBezTo>
                        <a:pt x="150971" y="695254"/>
                        <a:pt x="148114" y="698112"/>
                        <a:pt x="146209" y="700969"/>
                      </a:cubicBezTo>
                      <a:cubicBezTo>
                        <a:pt x="84296" y="772407"/>
                        <a:pt x="92869" y="880992"/>
                        <a:pt x="165259" y="942904"/>
                      </a:cubicBezTo>
                      <a:cubicBezTo>
                        <a:pt x="172879" y="949572"/>
                        <a:pt x="172879" y="961954"/>
                        <a:pt x="164306" y="969574"/>
                      </a:cubicBezTo>
                      <a:close/>
                    </a:path>
                  </a:pathLst>
                </a:custGeom>
                <a:grpFill/>
                <a:ln w="4030" cap="flat">
                  <a:noFill/>
                  <a:prstDash val="solid"/>
                  <a:miter/>
                </a:ln>
                <a:effectLst>
                  <a:outerShdw blurRad="50800" dist="38100" dir="18900000" sx="103000" sy="103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14300" h="3810" prst="coolSlant"/>
                </a:sp3d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: Shape 47">
                  <a:extLst>
                    <a:ext uri="{FF2B5EF4-FFF2-40B4-BE49-F238E27FC236}">
                      <a16:creationId xmlns:a16="http://schemas.microsoft.com/office/drawing/2014/main" id="{045FC958-F3DA-3055-8546-09AAFFFB0457}"/>
                    </a:ext>
                  </a:extLst>
                </p:cNvPr>
                <p:cNvSpPr/>
                <p:nvPr/>
              </p:nvSpPr>
              <p:spPr>
                <a:xfrm>
                  <a:off x="8319409" y="2396187"/>
                  <a:ext cx="885825" cy="1647825"/>
                </a:xfrm>
                <a:custGeom>
                  <a:avLst/>
                  <a:gdLst>
                    <a:gd name="connsiteX0" fmla="*/ 320891 w 885825"/>
                    <a:gd name="connsiteY0" fmla="*/ 1394389 h 1647825"/>
                    <a:gd name="connsiteX1" fmla="*/ 333274 w 885825"/>
                    <a:gd name="connsiteY1" fmla="*/ 1423917 h 1647825"/>
                    <a:gd name="connsiteX2" fmla="*/ 339941 w 885825"/>
                    <a:gd name="connsiteY2" fmla="*/ 1448682 h 1647825"/>
                    <a:gd name="connsiteX3" fmla="*/ 333274 w 885825"/>
                    <a:gd name="connsiteY3" fmla="*/ 1502022 h 1647825"/>
                    <a:gd name="connsiteX4" fmla="*/ 309461 w 885825"/>
                    <a:gd name="connsiteY4" fmla="*/ 1498212 h 1647825"/>
                    <a:gd name="connsiteX5" fmla="*/ 294221 w 885825"/>
                    <a:gd name="connsiteY5" fmla="*/ 1422964 h 1647825"/>
                    <a:gd name="connsiteX6" fmla="*/ 278029 w 885825"/>
                    <a:gd name="connsiteY6" fmla="*/ 1393437 h 1647825"/>
                    <a:gd name="connsiteX7" fmla="*/ 136106 w 885825"/>
                    <a:gd name="connsiteY7" fmla="*/ 1318189 h 1647825"/>
                    <a:gd name="connsiteX8" fmla="*/ 115151 w 885825"/>
                    <a:gd name="connsiteY8" fmla="*/ 1319142 h 1647825"/>
                    <a:gd name="connsiteX9" fmla="*/ 95149 w 885825"/>
                    <a:gd name="connsiteY9" fmla="*/ 1322952 h 1647825"/>
                    <a:gd name="connsiteX10" fmla="*/ 27521 w 885825"/>
                    <a:gd name="connsiteY10" fmla="*/ 1492497 h 1647825"/>
                    <a:gd name="connsiteX11" fmla="*/ 108484 w 885825"/>
                    <a:gd name="connsiteY11" fmla="*/ 1585842 h 1647825"/>
                    <a:gd name="connsiteX12" fmla="*/ 129439 w 885825"/>
                    <a:gd name="connsiteY12" fmla="*/ 1597272 h 1647825"/>
                    <a:gd name="connsiteX13" fmla="*/ 327559 w 885825"/>
                    <a:gd name="connsiteY13" fmla="*/ 1637277 h 1647825"/>
                    <a:gd name="connsiteX14" fmla="*/ 358991 w 885825"/>
                    <a:gd name="connsiteY14" fmla="*/ 1626800 h 1647825"/>
                    <a:gd name="connsiteX15" fmla="*/ 503771 w 885825"/>
                    <a:gd name="connsiteY15" fmla="*/ 1392484 h 1647825"/>
                    <a:gd name="connsiteX16" fmla="*/ 502819 w 885825"/>
                    <a:gd name="connsiteY16" fmla="*/ 1370577 h 1647825"/>
                    <a:gd name="connsiteX17" fmla="*/ 499961 w 885825"/>
                    <a:gd name="connsiteY17" fmla="*/ 1349622 h 1647825"/>
                    <a:gd name="connsiteX18" fmla="*/ 512344 w 885825"/>
                    <a:gd name="connsiteY18" fmla="*/ 1349622 h 1647825"/>
                    <a:gd name="connsiteX19" fmla="*/ 544729 w 885825"/>
                    <a:gd name="connsiteY19" fmla="*/ 1346764 h 1647825"/>
                    <a:gd name="connsiteX20" fmla="*/ 713321 w 885825"/>
                    <a:gd name="connsiteY20" fmla="*/ 1186744 h 1647825"/>
                    <a:gd name="connsiteX21" fmla="*/ 570446 w 885825"/>
                    <a:gd name="connsiteY21" fmla="*/ 1024819 h 1647825"/>
                    <a:gd name="connsiteX22" fmla="*/ 426619 w 885825"/>
                    <a:gd name="connsiteY22" fmla="*/ 1182934 h 1647825"/>
                    <a:gd name="connsiteX23" fmla="*/ 398044 w 885825"/>
                    <a:gd name="connsiteY23" fmla="*/ 1188650 h 1647825"/>
                    <a:gd name="connsiteX24" fmla="*/ 368516 w 885825"/>
                    <a:gd name="connsiteY24" fmla="*/ 1190554 h 1647825"/>
                    <a:gd name="connsiteX25" fmla="*/ 222784 w 885825"/>
                    <a:gd name="connsiteY25" fmla="*/ 1130547 h 1647825"/>
                    <a:gd name="connsiteX26" fmla="*/ 201829 w 885825"/>
                    <a:gd name="connsiteY26" fmla="*/ 1106734 h 1647825"/>
                    <a:gd name="connsiteX27" fmla="*/ 164681 w 885825"/>
                    <a:gd name="connsiteY27" fmla="*/ 1018152 h 1647825"/>
                    <a:gd name="connsiteX28" fmla="*/ 161824 w 885825"/>
                    <a:gd name="connsiteY28" fmla="*/ 984814 h 1647825"/>
                    <a:gd name="connsiteX29" fmla="*/ 177064 w 885825"/>
                    <a:gd name="connsiteY29" fmla="*/ 966717 h 1647825"/>
                    <a:gd name="connsiteX30" fmla="*/ 198019 w 885825"/>
                    <a:gd name="connsiteY30" fmla="*/ 983862 h 1647825"/>
                    <a:gd name="connsiteX31" fmla="*/ 369469 w 885825"/>
                    <a:gd name="connsiteY31" fmla="*/ 1155312 h 1647825"/>
                    <a:gd name="connsiteX32" fmla="*/ 403759 w 885825"/>
                    <a:gd name="connsiteY32" fmla="*/ 1151502 h 1647825"/>
                    <a:gd name="connsiteX33" fmla="*/ 435191 w 885825"/>
                    <a:gd name="connsiteY33" fmla="*/ 1141977 h 1647825"/>
                    <a:gd name="connsiteX34" fmla="*/ 525679 w 885825"/>
                    <a:gd name="connsiteY34" fmla="*/ 1053394 h 1647825"/>
                    <a:gd name="connsiteX35" fmla="*/ 536156 w 885825"/>
                    <a:gd name="connsiteY35" fmla="*/ 1021962 h 1647825"/>
                    <a:gd name="connsiteX36" fmla="*/ 539966 w 885825"/>
                    <a:gd name="connsiteY36" fmla="*/ 988624 h 1647825"/>
                    <a:gd name="connsiteX37" fmla="*/ 503771 w 885825"/>
                    <a:gd name="connsiteY37" fmla="*/ 872419 h 1647825"/>
                    <a:gd name="connsiteX38" fmla="*/ 519011 w 885825"/>
                    <a:gd name="connsiteY38" fmla="*/ 854322 h 1647825"/>
                    <a:gd name="connsiteX39" fmla="*/ 539966 w 885825"/>
                    <a:gd name="connsiteY39" fmla="*/ 871467 h 1647825"/>
                    <a:gd name="connsiteX40" fmla="*/ 711416 w 885825"/>
                    <a:gd name="connsiteY40" fmla="*/ 1042917 h 1647825"/>
                    <a:gd name="connsiteX41" fmla="*/ 721894 w 885825"/>
                    <a:gd name="connsiteY41" fmla="*/ 1042917 h 1647825"/>
                    <a:gd name="connsiteX42" fmla="*/ 879056 w 885825"/>
                    <a:gd name="connsiteY42" fmla="*/ 818127 h 1647825"/>
                    <a:gd name="connsiteX43" fmla="*/ 739991 w 885825"/>
                    <a:gd name="connsiteY43" fmla="*/ 600957 h 1647825"/>
                    <a:gd name="connsiteX44" fmla="*/ 666649 w 885825"/>
                    <a:gd name="connsiteY44" fmla="*/ 618102 h 1647825"/>
                    <a:gd name="connsiteX45" fmla="*/ 583781 w 885825"/>
                    <a:gd name="connsiteY45" fmla="*/ 597147 h 1647825"/>
                    <a:gd name="connsiteX46" fmla="*/ 559969 w 885825"/>
                    <a:gd name="connsiteY46" fmla="*/ 580954 h 1647825"/>
                    <a:gd name="connsiteX47" fmla="*/ 495199 w 885825"/>
                    <a:gd name="connsiteY47" fmla="*/ 424744 h 1647825"/>
                    <a:gd name="connsiteX48" fmla="*/ 523774 w 885825"/>
                    <a:gd name="connsiteY48" fmla="*/ 415219 h 1647825"/>
                    <a:gd name="connsiteX49" fmla="*/ 533299 w 885825"/>
                    <a:gd name="connsiteY49" fmla="*/ 465702 h 1647825"/>
                    <a:gd name="connsiteX50" fmla="*/ 540919 w 885825"/>
                    <a:gd name="connsiteY50" fmla="*/ 490467 h 1647825"/>
                    <a:gd name="connsiteX51" fmla="*/ 624739 w 885825"/>
                    <a:gd name="connsiteY51" fmla="*/ 575239 h 1647825"/>
                    <a:gd name="connsiteX52" fmla="*/ 645694 w 885825"/>
                    <a:gd name="connsiteY52" fmla="*/ 580002 h 1647825"/>
                    <a:gd name="connsiteX53" fmla="*/ 667601 w 885825"/>
                    <a:gd name="connsiteY53" fmla="*/ 581907 h 1647825"/>
                    <a:gd name="connsiteX54" fmla="*/ 682841 w 885825"/>
                    <a:gd name="connsiteY54" fmla="*/ 580954 h 1647825"/>
                    <a:gd name="connsiteX55" fmla="*/ 703796 w 885825"/>
                    <a:gd name="connsiteY55" fmla="*/ 532377 h 1647825"/>
                    <a:gd name="connsiteX56" fmla="*/ 709511 w 885825"/>
                    <a:gd name="connsiteY56" fmla="*/ 505707 h 1647825"/>
                    <a:gd name="connsiteX57" fmla="*/ 704749 w 885825"/>
                    <a:gd name="connsiteY57" fmla="*/ 376167 h 1647825"/>
                    <a:gd name="connsiteX58" fmla="*/ 513296 w 885825"/>
                    <a:gd name="connsiteY58" fmla="*/ 293299 h 1647825"/>
                    <a:gd name="connsiteX59" fmla="*/ 487579 w 885825"/>
                    <a:gd name="connsiteY59" fmla="*/ 301872 h 1647825"/>
                    <a:gd name="connsiteX60" fmla="*/ 352324 w 885825"/>
                    <a:gd name="connsiteY60" fmla="*/ 368547 h 1647825"/>
                    <a:gd name="connsiteX61" fmla="*/ 333274 w 885825"/>
                    <a:gd name="connsiteY61" fmla="*/ 370452 h 1647825"/>
                    <a:gd name="connsiteX62" fmla="*/ 191351 w 885825"/>
                    <a:gd name="connsiteY62" fmla="*/ 445699 h 1647825"/>
                    <a:gd name="connsiteX63" fmla="*/ 175159 w 885825"/>
                    <a:gd name="connsiteY63" fmla="*/ 475227 h 1647825"/>
                    <a:gd name="connsiteX64" fmla="*/ 175159 w 885825"/>
                    <a:gd name="connsiteY64" fmla="*/ 608577 h 1647825"/>
                    <a:gd name="connsiteX65" fmla="*/ 191351 w 885825"/>
                    <a:gd name="connsiteY65" fmla="*/ 638104 h 1647825"/>
                    <a:gd name="connsiteX66" fmla="*/ 332321 w 885825"/>
                    <a:gd name="connsiteY66" fmla="*/ 716209 h 1647825"/>
                    <a:gd name="connsiteX67" fmla="*/ 343751 w 885825"/>
                    <a:gd name="connsiteY67" fmla="*/ 717162 h 1647825"/>
                    <a:gd name="connsiteX68" fmla="*/ 474244 w 885825"/>
                    <a:gd name="connsiteY68" fmla="*/ 639057 h 1647825"/>
                    <a:gd name="connsiteX69" fmla="*/ 500914 w 885825"/>
                    <a:gd name="connsiteY69" fmla="*/ 635247 h 1647825"/>
                    <a:gd name="connsiteX70" fmla="*/ 503771 w 885825"/>
                    <a:gd name="connsiteY70" fmla="*/ 658107 h 1647825"/>
                    <a:gd name="connsiteX71" fmla="*/ 231356 w 885825"/>
                    <a:gd name="connsiteY71" fmla="*/ 728592 h 1647825"/>
                    <a:gd name="connsiteX72" fmla="*/ 160871 w 885825"/>
                    <a:gd name="connsiteY72" fmla="*/ 820032 h 1647825"/>
                    <a:gd name="connsiteX73" fmla="*/ 132296 w 885825"/>
                    <a:gd name="connsiteY73" fmla="*/ 830509 h 1647825"/>
                    <a:gd name="connsiteX74" fmla="*/ 101816 w 885825"/>
                    <a:gd name="connsiteY74" fmla="*/ 835272 h 1647825"/>
                    <a:gd name="connsiteX75" fmla="*/ 97054 w 885825"/>
                    <a:gd name="connsiteY75" fmla="*/ 799077 h 1647825"/>
                    <a:gd name="connsiteX76" fmla="*/ 124676 w 885825"/>
                    <a:gd name="connsiteY76" fmla="*/ 796219 h 1647825"/>
                    <a:gd name="connsiteX77" fmla="*/ 147536 w 885825"/>
                    <a:gd name="connsiteY77" fmla="*/ 786694 h 1647825"/>
                    <a:gd name="connsiteX78" fmla="*/ 198019 w 885825"/>
                    <a:gd name="connsiteY78" fmla="*/ 706684 h 1647825"/>
                    <a:gd name="connsiteX79" fmla="*/ 158014 w 885825"/>
                    <a:gd name="connsiteY79" fmla="*/ 661917 h 1647825"/>
                    <a:gd name="connsiteX80" fmla="*/ 143726 w 885825"/>
                    <a:gd name="connsiteY80" fmla="*/ 637152 h 1647825"/>
                    <a:gd name="connsiteX81" fmla="*/ 134201 w 885825"/>
                    <a:gd name="connsiteY81" fmla="*/ 611434 h 1647825"/>
                    <a:gd name="connsiteX82" fmla="*/ 127534 w 885825"/>
                    <a:gd name="connsiteY82" fmla="*/ 584764 h 1647825"/>
                    <a:gd name="connsiteX83" fmla="*/ 158966 w 885825"/>
                    <a:gd name="connsiteY83" fmla="*/ 432364 h 1647825"/>
                    <a:gd name="connsiteX84" fmla="*/ 177064 w 885825"/>
                    <a:gd name="connsiteY84" fmla="*/ 407599 h 1647825"/>
                    <a:gd name="connsiteX85" fmla="*/ 249454 w 885825"/>
                    <a:gd name="connsiteY85" fmla="*/ 353307 h 1647825"/>
                    <a:gd name="connsiteX86" fmla="*/ 126581 w 885825"/>
                    <a:gd name="connsiteY86" fmla="*/ 164712 h 1647825"/>
                    <a:gd name="connsiteX87" fmla="*/ 141821 w 885825"/>
                    <a:gd name="connsiteY87" fmla="*/ 146614 h 1647825"/>
                    <a:gd name="connsiteX88" fmla="*/ 162776 w 885825"/>
                    <a:gd name="connsiteY88" fmla="*/ 163759 h 1647825"/>
                    <a:gd name="connsiteX89" fmla="*/ 166586 w 885825"/>
                    <a:gd name="connsiteY89" fmla="*/ 198049 h 1647825"/>
                    <a:gd name="connsiteX90" fmla="*/ 334226 w 885825"/>
                    <a:gd name="connsiteY90" fmla="*/ 335209 h 1647825"/>
                    <a:gd name="connsiteX91" fmla="*/ 364706 w 885825"/>
                    <a:gd name="connsiteY91" fmla="*/ 332352 h 1647825"/>
                    <a:gd name="connsiteX92" fmla="*/ 479959 w 885825"/>
                    <a:gd name="connsiteY92" fmla="*/ 253294 h 1647825"/>
                    <a:gd name="connsiteX93" fmla="*/ 493294 w 885825"/>
                    <a:gd name="connsiteY93" fmla="*/ 227577 h 1647825"/>
                    <a:gd name="connsiteX94" fmla="*/ 261836 w 885825"/>
                    <a:gd name="connsiteY94" fmla="*/ 8502 h 1647825"/>
                    <a:gd name="connsiteX95" fmla="*/ 228499 w 885825"/>
                    <a:gd name="connsiteY95" fmla="*/ 12312 h 1647825"/>
                    <a:gd name="connsiteX96" fmla="*/ 135154 w 885825"/>
                    <a:gd name="connsiteY96" fmla="*/ 50412 h 1647825"/>
                    <a:gd name="connsiteX97" fmla="*/ 108484 w 885825"/>
                    <a:gd name="connsiteY97" fmla="*/ 71367 h 1647825"/>
                    <a:gd name="connsiteX98" fmla="*/ 30379 w 885825"/>
                    <a:gd name="connsiteY98" fmla="*/ 221862 h 1647825"/>
                    <a:gd name="connsiteX99" fmla="*/ 28474 w 885825"/>
                    <a:gd name="connsiteY99" fmla="*/ 220909 h 1647825"/>
                    <a:gd name="connsiteX100" fmla="*/ 28474 w 885825"/>
                    <a:gd name="connsiteY100" fmla="*/ 280917 h 1647825"/>
                    <a:gd name="connsiteX101" fmla="*/ 28474 w 885825"/>
                    <a:gd name="connsiteY101" fmla="*/ 311397 h 1647825"/>
                    <a:gd name="connsiteX102" fmla="*/ 17044 w 885825"/>
                    <a:gd name="connsiteY102" fmla="*/ 619054 h 1647825"/>
                    <a:gd name="connsiteX103" fmla="*/ 21806 w 885825"/>
                    <a:gd name="connsiteY103" fmla="*/ 650487 h 1647825"/>
                    <a:gd name="connsiteX104" fmla="*/ 28474 w 885825"/>
                    <a:gd name="connsiteY104" fmla="*/ 681919 h 1647825"/>
                    <a:gd name="connsiteX105" fmla="*/ 29426 w 885825"/>
                    <a:gd name="connsiteY105" fmla="*/ 707637 h 1647825"/>
                    <a:gd name="connsiteX106" fmla="*/ 38951 w 885825"/>
                    <a:gd name="connsiteY106" fmla="*/ 891469 h 1647825"/>
                    <a:gd name="connsiteX107" fmla="*/ 117056 w 885825"/>
                    <a:gd name="connsiteY107" fmla="*/ 857179 h 1647825"/>
                    <a:gd name="connsiteX108" fmla="*/ 147536 w 885825"/>
                    <a:gd name="connsiteY108" fmla="*/ 854322 h 1647825"/>
                    <a:gd name="connsiteX109" fmla="*/ 174206 w 885825"/>
                    <a:gd name="connsiteY109" fmla="*/ 859084 h 1647825"/>
                    <a:gd name="connsiteX110" fmla="*/ 280886 w 885825"/>
                    <a:gd name="connsiteY110" fmla="*/ 1049584 h 1647825"/>
                    <a:gd name="connsiteX111" fmla="*/ 266599 w 885825"/>
                    <a:gd name="connsiteY111" fmla="*/ 1060062 h 1647825"/>
                    <a:gd name="connsiteX112" fmla="*/ 255169 w 885825"/>
                    <a:gd name="connsiteY112" fmla="*/ 1042917 h 1647825"/>
                    <a:gd name="connsiteX113" fmla="*/ 166586 w 885825"/>
                    <a:gd name="connsiteY113" fmla="*/ 884802 h 1647825"/>
                    <a:gd name="connsiteX114" fmla="*/ 139916 w 885825"/>
                    <a:gd name="connsiteY114" fmla="*/ 880039 h 1647825"/>
                    <a:gd name="connsiteX115" fmla="*/ 115151 w 885825"/>
                    <a:gd name="connsiteY115" fmla="*/ 880039 h 1647825"/>
                    <a:gd name="connsiteX116" fmla="*/ 94196 w 885825"/>
                    <a:gd name="connsiteY116" fmla="*/ 885754 h 1647825"/>
                    <a:gd name="connsiteX117" fmla="*/ 29426 w 885825"/>
                    <a:gd name="connsiteY117" fmla="*/ 975289 h 1647825"/>
                    <a:gd name="connsiteX118" fmla="*/ 23711 w 885825"/>
                    <a:gd name="connsiteY118" fmla="*/ 1006722 h 1647825"/>
                    <a:gd name="connsiteX119" fmla="*/ 26569 w 885825"/>
                    <a:gd name="connsiteY119" fmla="*/ 1287709 h 1647825"/>
                    <a:gd name="connsiteX120" fmla="*/ 26569 w 885825"/>
                    <a:gd name="connsiteY120" fmla="*/ 1312475 h 1647825"/>
                    <a:gd name="connsiteX121" fmla="*/ 136106 w 885825"/>
                    <a:gd name="connsiteY121" fmla="*/ 1281042 h 1647825"/>
                    <a:gd name="connsiteX122" fmla="*/ 320891 w 885825"/>
                    <a:gd name="connsiteY122" fmla="*/ 1394389 h 1647825"/>
                    <a:gd name="connsiteX123" fmla="*/ 721894 w 885825"/>
                    <a:gd name="connsiteY123" fmla="*/ 944809 h 1647825"/>
                    <a:gd name="connsiteX124" fmla="*/ 740944 w 885825"/>
                    <a:gd name="connsiteY124" fmla="*/ 702874 h 1647825"/>
                    <a:gd name="connsiteX125" fmla="*/ 733324 w 885825"/>
                    <a:gd name="connsiteY125" fmla="*/ 694302 h 1647825"/>
                    <a:gd name="connsiteX126" fmla="*/ 733324 w 885825"/>
                    <a:gd name="connsiteY126" fmla="*/ 693349 h 1647825"/>
                    <a:gd name="connsiteX127" fmla="*/ 752374 w 885825"/>
                    <a:gd name="connsiteY127" fmla="*/ 663822 h 1647825"/>
                    <a:gd name="connsiteX128" fmla="*/ 753326 w 885825"/>
                    <a:gd name="connsiteY128" fmla="*/ 663822 h 1647825"/>
                    <a:gd name="connsiteX129" fmla="*/ 768566 w 885825"/>
                    <a:gd name="connsiteY129" fmla="*/ 680014 h 1647825"/>
                    <a:gd name="connsiteX130" fmla="*/ 746659 w 885825"/>
                    <a:gd name="connsiteY130" fmla="*/ 970527 h 1647825"/>
                    <a:gd name="connsiteX131" fmla="*/ 722846 w 885825"/>
                    <a:gd name="connsiteY131" fmla="*/ 971479 h 1647825"/>
                    <a:gd name="connsiteX132" fmla="*/ 721894 w 885825"/>
                    <a:gd name="connsiteY132" fmla="*/ 944809 h 1647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</a:cxnLst>
                  <a:rect l="l" t="t" r="r" b="b"/>
                  <a:pathLst>
                    <a:path w="885825" h="1647825">
                      <a:moveTo>
                        <a:pt x="320891" y="1394389"/>
                      </a:moveTo>
                      <a:cubicBezTo>
                        <a:pt x="325654" y="1403914"/>
                        <a:pt x="330416" y="1413439"/>
                        <a:pt x="333274" y="1423917"/>
                      </a:cubicBezTo>
                      <a:cubicBezTo>
                        <a:pt x="336131" y="1431537"/>
                        <a:pt x="338036" y="1440109"/>
                        <a:pt x="339941" y="1448682"/>
                      </a:cubicBezTo>
                      <a:cubicBezTo>
                        <a:pt x="342799" y="1463922"/>
                        <a:pt x="342799" y="1482972"/>
                        <a:pt x="333274" y="1502022"/>
                      </a:cubicBezTo>
                      <a:cubicBezTo>
                        <a:pt x="320891" y="1503927"/>
                        <a:pt x="314224" y="1502022"/>
                        <a:pt x="309461" y="1498212"/>
                      </a:cubicBezTo>
                      <a:cubicBezTo>
                        <a:pt x="296126" y="1484877"/>
                        <a:pt x="308509" y="1446777"/>
                        <a:pt x="294221" y="1422964"/>
                      </a:cubicBezTo>
                      <a:cubicBezTo>
                        <a:pt x="289459" y="1412487"/>
                        <a:pt x="284696" y="1402962"/>
                        <a:pt x="278029" y="1393437"/>
                      </a:cubicBezTo>
                      <a:cubicBezTo>
                        <a:pt x="247549" y="1347717"/>
                        <a:pt x="195161" y="1318189"/>
                        <a:pt x="136106" y="1318189"/>
                      </a:cubicBezTo>
                      <a:cubicBezTo>
                        <a:pt x="129439" y="1318189"/>
                        <a:pt x="121819" y="1318189"/>
                        <a:pt x="115151" y="1319142"/>
                      </a:cubicBezTo>
                      <a:cubicBezTo>
                        <a:pt x="108484" y="1320095"/>
                        <a:pt x="101816" y="1321047"/>
                        <a:pt x="95149" y="1322952"/>
                      </a:cubicBezTo>
                      <a:cubicBezTo>
                        <a:pt x="8471" y="1340097"/>
                        <a:pt x="-1054" y="1425822"/>
                        <a:pt x="27521" y="1492497"/>
                      </a:cubicBezTo>
                      <a:cubicBezTo>
                        <a:pt x="45619" y="1534407"/>
                        <a:pt x="74194" y="1564887"/>
                        <a:pt x="108484" y="1585842"/>
                      </a:cubicBezTo>
                      <a:cubicBezTo>
                        <a:pt x="115151" y="1589652"/>
                        <a:pt x="122771" y="1593462"/>
                        <a:pt x="129439" y="1597272"/>
                      </a:cubicBezTo>
                      <a:cubicBezTo>
                        <a:pt x="187541" y="1637277"/>
                        <a:pt x="262789" y="1653470"/>
                        <a:pt x="327559" y="1637277"/>
                      </a:cubicBezTo>
                      <a:cubicBezTo>
                        <a:pt x="338036" y="1634420"/>
                        <a:pt x="348514" y="1631562"/>
                        <a:pt x="358991" y="1626800"/>
                      </a:cubicBezTo>
                      <a:cubicBezTo>
                        <a:pt x="464719" y="1596320"/>
                        <a:pt x="512344" y="1501070"/>
                        <a:pt x="503771" y="1392484"/>
                      </a:cubicBezTo>
                      <a:cubicBezTo>
                        <a:pt x="503771" y="1384864"/>
                        <a:pt x="503771" y="1378197"/>
                        <a:pt x="502819" y="1370577"/>
                      </a:cubicBezTo>
                      <a:cubicBezTo>
                        <a:pt x="501866" y="1362957"/>
                        <a:pt x="500914" y="1356289"/>
                        <a:pt x="499961" y="1349622"/>
                      </a:cubicBezTo>
                      <a:cubicBezTo>
                        <a:pt x="503771" y="1349622"/>
                        <a:pt x="507581" y="1349622"/>
                        <a:pt x="512344" y="1349622"/>
                      </a:cubicBezTo>
                      <a:cubicBezTo>
                        <a:pt x="522821" y="1349622"/>
                        <a:pt x="534251" y="1348670"/>
                        <a:pt x="544729" y="1346764"/>
                      </a:cubicBezTo>
                      <a:cubicBezTo>
                        <a:pt x="627596" y="1339145"/>
                        <a:pt x="694271" y="1272470"/>
                        <a:pt x="713321" y="1186744"/>
                      </a:cubicBezTo>
                      <a:cubicBezTo>
                        <a:pt x="732371" y="1072444"/>
                        <a:pt x="637121" y="1072444"/>
                        <a:pt x="570446" y="1024819"/>
                      </a:cubicBezTo>
                      <a:cubicBezTo>
                        <a:pt x="551396" y="1101019"/>
                        <a:pt x="503771" y="1167694"/>
                        <a:pt x="426619" y="1182934"/>
                      </a:cubicBezTo>
                      <a:cubicBezTo>
                        <a:pt x="417094" y="1185792"/>
                        <a:pt x="407569" y="1187697"/>
                        <a:pt x="398044" y="1188650"/>
                      </a:cubicBezTo>
                      <a:cubicBezTo>
                        <a:pt x="388519" y="1189602"/>
                        <a:pt x="378994" y="1190554"/>
                        <a:pt x="368516" y="1190554"/>
                      </a:cubicBezTo>
                      <a:cubicBezTo>
                        <a:pt x="311366" y="1190554"/>
                        <a:pt x="259931" y="1167694"/>
                        <a:pt x="222784" y="1130547"/>
                      </a:cubicBezTo>
                      <a:cubicBezTo>
                        <a:pt x="215164" y="1122927"/>
                        <a:pt x="208496" y="1115307"/>
                        <a:pt x="201829" y="1106734"/>
                      </a:cubicBezTo>
                      <a:cubicBezTo>
                        <a:pt x="189446" y="1072444"/>
                        <a:pt x="160871" y="1053394"/>
                        <a:pt x="164681" y="1018152"/>
                      </a:cubicBezTo>
                      <a:cubicBezTo>
                        <a:pt x="162776" y="1007674"/>
                        <a:pt x="161824" y="996244"/>
                        <a:pt x="161824" y="984814"/>
                      </a:cubicBezTo>
                      <a:cubicBezTo>
                        <a:pt x="161824" y="976242"/>
                        <a:pt x="168491" y="967669"/>
                        <a:pt x="177064" y="966717"/>
                      </a:cubicBezTo>
                      <a:cubicBezTo>
                        <a:pt x="188494" y="964812"/>
                        <a:pt x="198019" y="973384"/>
                        <a:pt x="198019" y="983862"/>
                      </a:cubicBezTo>
                      <a:cubicBezTo>
                        <a:pt x="198019" y="1078159"/>
                        <a:pt x="275171" y="1155312"/>
                        <a:pt x="369469" y="1155312"/>
                      </a:cubicBezTo>
                      <a:cubicBezTo>
                        <a:pt x="380899" y="1155312"/>
                        <a:pt x="392329" y="1154359"/>
                        <a:pt x="403759" y="1151502"/>
                      </a:cubicBezTo>
                      <a:cubicBezTo>
                        <a:pt x="415189" y="1149597"/>
                        <a:pt x="425666" y="1145787"/>
                        <a:pt x="435191" y="1141977"/>
                      </a:cubicBezTo>
                      <a:cubicBezTo>
                        <a:pt x="485674" y="1129594"/>
                        <a:pt x="514249" y="1101019"/>
                        <a:pt x="525679" y="1053394"/>
                      </a:cubicBezTo>
                      <a:cubicBezTo>
                        <a:pt x="530441" y="1042917"/>
                        <a:pt x="533299" y="1032439"/>
                        <a:pt x="536156" y="1021962"/>
                      </a:cubicBezTo>
                      <a:cubicBezTo>
                        <a:pt x="539014" y="1011484"/>
                        <a:pt x="539966" y="1000054"/>
                        <a:pt x="539966" y="988624"/>
                      </a:cubicBezTo>
                      <a:cubicBezTo>
                        <a:pt x="517106" y="955287"/>
                        <a:pt x="503771" y="915282"/>
                        <a:pt x="503771" y="872419"/>
                      </a:cubicBezTo>
                      <a:cubicBezTo>
                        <a:pt x="503771" y="863847"/>
                        <a:pt x="510439" y="855274"/>
                        <a:pt x="519011" y="854322"/>
                      </a:cubicBezTo>
                      <a:cubicBezTo>
                        <a:pt x="530441" y="852417"/>
                        <a:pt x="539966" y="860989"/>
                        <a:pt x="539966" y="871467"/>
                      </a:cubicBezTo>
                      <a:cubicBezTo>
                        <a:pt x="539966" y="965764"/>
                        <a:pt x="617119" y="1042917"/>
                        <a:pt x="711416" y="1042917"/>
                      </a:cubicBezTo>
                      <a:cubicBezTo>
                        <a:pt x="715226" y="1042917"/>
                        <a:pt x="718084" y="1042917"/>
                        <a:pt x="721894" y="1042917"/>
                      </a:cubicBezTo>
                      <a:cubicBezTo>
                        <a:pt x="813334" y="1009579"/>
                        <a:pt x="879056" y="921949"/>
                        <a:pt x="879056" y="818127"/>
                      </a:cubicBezTo>
                      <a:cubicBezTo>
                        <a:pt x="879056" y="721924"/>
                        <a:pt x="821906" y="639057"/>
                        <a:pt x="739991" y="600957"/>
                      </a:cubicBezTo>
                      <a:cubicBezTo>
                        <a:pt x="718084" y="612387"/>
                        <a:pt x="693319" y="618102"/>
                        <a:pt x="666649" y="618102"/>
                      </a:cubicBezTo>
                      <a:cubicBezTo>
                        <a:pt x="637121" y="618102"/>
                        <a:pt x="608546" y="610482"/>
                        <a:pt x="583781" y="597147"/>
                      </a:cubicBezTo>
                      <a:cubicBezTo>
                        <a:pt x="575209" y="592384"/>
                        <a:pt x="567589" y="587622"/>
                        <a:pt x="559969" y="580954"/>
                      </a:cubicBezTo>
                      <a:cubicBezTo>
                        <a:pt x="523774" y="539044"/>
                        <a:pt x="485674" y="481894"/>
                        <a:pt x="495199" y="424744"/>
                      </a:cubicBezTo>
                      <a:cubicBezTo>
                        <a:pt x="495199" y="415219"/>
                        <a:pt x="514249" y="415219"/>
                        <a:pt x="523774" y="415219"/>
                      </a:cubicBezTo>
                      <a:cubicBezTo>
                        <a:pt x="523774" y="434269"/>
                        <a:pt x="523774" y="443794"/>
                        <a:pt x="533299" y="465702"/>
                      </a:cubicBezTo>
                      <a:cubicBezTo>
                        <a:pt x="535204" y="474274"/>
                        <a:pt x="538061" y="482847"/>
                        <a:pt x="540919" y="490467"/>
                      </a:cubicBezTo>
                      <a:cubicBezTo>
                        <a:pt x="555206" y="530472"/>
                        <a:pt x="579019" y="564762"/>
                        <a:pt x="624739" y="575239"/>
                      </a:cubicBezTo>
                      <a:cubicBezTo>
                        <a:pt x="631406" y="577144"/>
                        <a:pt x="639026" y="579049"/>
                        <a:pt x="645694" y="580002"/>
                      </a:cubicBezTo>
                      <a:cubicBezTo>
                        <a:pt x="653314" y="580954"/>
                        <a:pt x="659981" y="581907"/>
                        <a:pt x="667601" y="581907"/>
                      </a:cubicBezTo>
                      <a:cubicBezTo>
                        <a:pt x="672364" y="581907"/>
                        <a:pt x="677126" y="581907"/>
                        <a:pt x="682841" y="580954"/>
                      </a:cubicBezTo>
                      <a:cubicBezTo>
                        <a:pt x="692366" y="565714"/>
                        <a:pt x="699034" y="549522"/>
                        <a:pt x="703796" y="532377"/>
                      </a:cubicBezTo>
                      <a:cubicBezTo>
                        <a:pt x="706654" y="523804"/>
                        <a:pt x="708559" y="515232"/>
                        <a:pt x="709511" y="505707"/>
                      </a:cubicBezTo>
                      <a:cubicBezTo>
                        <a:pt x="723799" y="461892"/>
                        <a:pt x="714274" y="423792"/>
                        <a:pt x="704749" y="376167"/>
                      </a:cubicBezTo>
                      <a:cubicBezTo>
                        <a:pt x="676174" y="299967"/>
                        <a:pt x="590449" y="280917"/>
                        <a:pt x="513296" y="293299"/>
                      </a:cubicBezTo>
                      <a:cubicBezTo>
                        <a:pt x="504724" y="295204"/>
                        <a:pt x="496151" y="299014"/>
                        <a:pt x="487579" y="301872"/>
                      </a:cubicBezTo>
                      <a:cubicBezTo>
                        <a:pt x="444716" y="319017"/>
                        <a:pt x="399949" y="347592"/>
                        <a:pt x="352324" y="368547"/>
                      </a:cubicBezTo>
                      <a:cubicBezTo>
                        <a:pt x="345656" y="369499"/>
                        <a:pt x="338989" y="370452"/>
                        <a:pt x="333274" y="370452"/>
                      </a:cubicBezTo>
                      <a:cubicBezTo>
                        <a:pt x="274219" y="370452"/>
                        <a:pt x="221831" y="400932"/>
                        <a:pt x="191351" y="445699"/>
                      </a:cubicBezTo>
                      <a:cubicBezTo>
                        <a:pt x="185636" y="455224"/>
                        <a:pt x="179921" y="464749"/>
                        <a:pt x="175159" y="475227"/>
                      </a:cubicBezTo>
                      <a:cubicBezTo>
                        <a:pt x="161824" y="519042"/>
                        <a:pt x="152299" y="557142"/>
                        <a:pt x="175159" y="608577"/>
                      </a:cubicBezTo>
                      <a:cubicBezTo>
                        <a:pt x="179921" y="619054"/>
                        <a:pt x="184684" y="628579"/>
                        <a:pt x="191351" y="638104"/>
                      </a:cubicBezTo>
                      <a:cubicBezTo>
                        <a:pt x="221831" y="684777"/>
                        <a:pt x="274219" y="715257"/>
                        <a:pt x="332321" y="716209"/>
                      </a:cubicBezTo>
                      <a:cubicBezTo>
                        <a:pt x="336131" y="716209"/>
                        <a:pt x="339941" y="714304"/>
                        <a:pt x="343751" y="717162"/>
                      </a:cubicBezTo>
                      <a:cubicBezTo>
                        <a:pt x="395186" y="712399"/>
                        <a:pt x="444716" y="685729"/>
                        <a:pt x="474244" y="639057"/>
                      </a:cubicBezTo>
                      <a:cubicBezTo>
                        <a:pt x="479959" y="630484"/>
                        <a:pt x="492341" y="627627"/>
                        <a:pt x="500914" y="635247"/>
                      </a:cubicBezTo>
                      <a:cubicBezTo>
                        <a:pt x="507581" y="640962"/>
                        <a:pt x="508534" y="651439"/>
                        <a:pt x="503771" y="658107"/>
                      </a:cubicBezTo>
                      <a:cubicBezTo>
                        <a:pt x="444716" y="749547"/>
                        <a:pt x="325654" y="779074"/>
                        <a:pt x="231356" y="728592"/>
                      </a:cubicBezTo>
                      <a:cubicBezTo>
                        <a:pt x="222784" y="768597"/>
                        <a:pt x="196114" y="801934"/>
                        <a:pt x="160871" y="820032"/>
                      </a:cubicBezTo>
                      <a:cubicBezTo>
                        <a:pt x="152299" y="824794"/>
                        <a:pt x="142774" y="828604"/>
                        <a:pt x="132296" y="830509"/>
                      </a:cubicBezTo>
                      <a:cubicBezTo>
                        <a:pt x="123724" y="837177"/>
                        <a:pt x="111341" y="838129"/>
                        <a:pt x="101816" y="835272"/>
                      </a:cubicBezTo>
                      <a:cubicBezTo>
                        <a:pt x="85624" y="824794"/>
                        <a:pt x="76099" y="815269"/>
                        <a:pt x="97054" y="799077"/>
                      </a:cubicBezTo>
                      <a:cubicBezTo>
                        <a:pt x="104674" y="794314"/>
                        <a:pt x="114199" y="791457"/>
                        <a:pt x="124676" y="796219"/>
                      </a:cubicBezTo>
                      <a:cubicBezTo>
                        <a:pt x="132296" y="794314"/>
                        <a:pt x="140869" y="790504"/>
                        <a:pt x="147536" y="786694"/>
                      </a:cubicBezTo>
                      <a:cubicBezTo>
                        <a:pt x="176111" y="770502"/>
                        <a:pt x="196114" y="740974"/>
                        <a:pt x="198019" y="706684"/>
                      </a:cubicBezTo>
                      <a:cubicBezTo>
                        <a:pt x="181826" y="693349"/>
                        <a:pt x="168491" y="678109"/>
                        <a:pt x="158014" y="661917"/>
                      </a:cubicBezTo>
                      <a:cubicBezTo>
                        <a:pt x="152299" y="653344"/>
                        <a:pt x="147536" y="645724"/>
                        <a:pt x="143726" y="637152"/>
                      </a:cubicBezTo>
                      <a:cubicBezTo>
                        <a:pt x="139916" y="628579"/>
                        <a:pt x="137059" y="620007"/>
                        <a:pt x="134201" y="611434"/>
                      </a:cubicBezTo>
                      <a:cubicBezTo>
                        <a:pt x="131344" y="602862"/>
                        <a:pt x="129439" y="593337"/>
                        <a:pt x="127534" y="584764"/>
                      </a:cubicBezTo>
                      <a:cubicBezTo>
                        <a:pt x="123724" y="530472"/>
                        <a:pt x="114199" y="473322"/>
                        <a:pt x="158966" y="432364"/>
                      </a:cubicBezTo>
                      <a:cubicBezTo>
                        <a:pt x="164681" y="423792"/>
                        <a:pt x="170396" y="415219"/>
                        <a:pt x="177064" y="407599"/>
                      </a:cubicBezTo>
                      <a:cubicBezTo>
                        <a:pt x="197066" y="384739"/>
                        <a:pt x="221831" y="365689"/>
                        <a:pt x="249454" y="353307"/>
                      </a:cubicBezTo>
                      <a:cubicBezTo>
                        <a:pt x="177064" y="320922"/>
                        <a:pt x="126581" y="248532"/>
                        <a:pt x="126581" y="164712"/>
                      </a:cubicBezTo>
                      <a:cubicBezTo>
                        <a:pt x="126581" y="156139"/>
                        <a:pt x="133249" y="147567"/>
                        <a:pt x="141821" y="146614"/>
                      </a:cubicBezTo>
                      <a:cubicBezTo>
                        <a:pt x="153251" y="144709"/>
                        <a:pt x="162776" y="153282"/>
                        <a:pt x="162776" y="163759"/>
                      </a:cubicBezTo>
                      <a:cubicBezTo>
                        <a:pt x="162776" y="175189"/>
                        <a:pt x="163729" y="187572"/>
                        <a:pt x="166586" y="198049"/>
                      </a:cubicBezTo>
                      <a:cubicBezTo>
                        <a:pt x="182779" y="276154"/>
                        <a:pt x="251359" y="335209"/>
                        <a:pt x="334226" y="335209"/>
                      </a:cubicBezTo>
                      <a:cubicBezTo>
                        <a:pt x="344704" y="335209"/>
                        <a:pt x="354229" y="334257"/>
                        <a:pt x="364706" y="332352"/>
                      </a:cubicBezTo>
                      <a:cubicBezTo>
                        <a:pt x="410426" y="328542"/>
                        <a:pt x="458051" y="290442"/>
                        <a:pt x="479959" y="253294"/>
                      </a:cubicBezTo>
                      <a:cubicBezTo>
                        <a:pt x="484721" y="244722"/>
                        <a:pt x="489484" y="236149"/>
                        <a:pt x="493294" y="227577"/>
                      </a:cubicBezTo>
                      <a:cubicBezTo>
                        <a:pt x="524726" y="80892"/>
                        <a:pt x="381851" y="-4833"/>
                        <a:pt x="261836" y="8502"/>
                      </a:cubicBezTo>
                      <a:cubicBezTo>
                        <a:pt x="250406" y="8502"/>
                        <a:pt x="239929" y="10407"/>
                        <a:pt x="228499" y="12312"/>
                      </a:cubicBezTo>
                      <a:cubicBezTo>
                        <a:pt x="195161" y="18027"/>
                        <a:pt x="163729" y="30409"/>
                        <a:pt x="135154" y="50412"/>
                      </a:cubicBezTo>
                      <a:cubicBezTo>
                        <a:pt x="125629" y="57079"/>
                        <a:pt x="117056" y="63747"/>
                        <a:pt x="108484" y="71367"/>
                      </a:cubicBezTo>
                      <a:cubicBezTo>
                        <a:pt x="66574" y="109467"/>
                        <a:pt x="37046" y="161854"/>
                        <a:pt x="30379" y="221862"/>
                      </a:cubicBezTo>
                      <a:lnTo>
                        <a:pt x="28474" y="220909"/>
                      </a:lnTo>
                      <a:cubicBezTo>
                        <a:pt x="28474" y="220909"/>
                        <a:pt x="28474" y="243769"/>
                        <a:pt x="28474" y="280917"/>
                      </a:cubicBezTo>
                      <a:cubicBezTo>
                        <a:pt x="28474" y="290442"/>
                        <a:pt x="28474" y="299967"/>
                        <a:pt x="28474" y="311397"/>
                      </a:cubicBezTo>
                      <a:cubicBezTo>
                        <a:pt x="20854" y="415219"/>
                        <a:pt x="-7721" y="510469"/>
                        <a:pt x="17044" y="619054"/>
                      </a:cubicBezTo>
                      <a:cubicBezTo>
                        <a:pt x="17996" y="629532"/>
                        <a:pt x="19901" y="640009"/>
                        <a:pt x="21806" y="650487"/>
                      </a:cubicBezTo>
                      <a:cubicBezTo>
                        <a:pt x="23711" y="660964"/>
                        <a:pt x="25616" y="671442"/>
                        <a:pt x="28474" y="681919"/>
                      </a:cubicBezTo>
                      <a:cubicBezTo>
                        <a:pt x="28474" y="690492"/>
                        <a:pt x="29426" y="699064"/>
                        <a:pt x="29426" y="707637"/>
                      </a:cubicBezTo>
                      <a:cubicBezTo>
                        <a:pt x="29426" y="767644"/>
                        <a:pt x="58001" y="834319"/>
                        <a:pt x="38951" y="891469"/>
                      </a:cubicBezTo>
                      <a:cubicBezTo>
                        <a:pt x="67526" y="891469"/>
                        <a:pt x="86576" y="853369"/>
                        <a:pt x="117056" y="857179"/>
                      </a:cubicBezTo>
                      <a:cubicBezTo>
                        <a:pt x="126581" y="855274"/>
                        <a:pt x="137059" y="854322"/>
                        <a:pt x="147536" y="854322"/>
                      </a:cubicBezTo>
                      <a:cubicBezTo>
                        <a:pt x="156109" y="855274"/>
                        <a:pt x="165634" y="857179"/>
                        <a:pt x="174206" y="859084"/>
                      </a:cubicBezTo>
                      <a:cubicBezTo>
                        <a:pt x="256121" y="881944"/>
                        <a:pt x="303746" y="967669"/>
                        <a:pt x="280886" y="1049584"/>
                      </a:cubicBezTo>
                      <a:cubicBezTo>
                        <a:pt x="278981" y="1056252"/>
                        <a:pt x="273266" y="1060062"/>
                        <a:pt x="266599" y="1060062"/>
                      </a:cubicBezTo>
                      <a:cubicBezTo>
                        <a:pt x="258026" y="1059109"/>
                        <a:pt x="253264" y="1050537"/>
                        <a:pt x="255169" y="1042917"/>
                      </a:cubicBezTo>
                      <a:cubicBezTo>
                        <a:pt x="274219" y="974337"/>
                        <a:pt x="235166" y="903852"/>
                        <a:pt x="166586" y="884802"/>
                      </a:cubicBezTo>
                      <a:cubicBezTo>
                        <a:pt x="158014" y="881944"/>
                        <a:pt x="148489" y="880992"/>
                        <a:pt x="139916" y="880039"/>
                      </a:cubicBezTo>
                      <a:cubicBezTo>
                        <a:pt x="131344" y="879087"/>
                        <a:pt x="122771" y="879087"/>
                        <a:pt x="115151" y="880039"/>
                      </a:cubicBezTo>
                      <a:cubicBezTo>
                        <a:pt x="107531" y="880992"/>
                        <a:pt x="99911" y="882897"/>
                        <a:pt x="94196" y="885754"/>
                      </a:cubicBezTo>
                      <a:cubicBezTo>
                        <a:pt x="57049" y="900042"/>
                        <a:pt x="37999" y="938142"/>
                        <a:pt x="29426" y="975289"/>
                      </a:cubicBezTo>
                      <a:cubicBezTo>
                        <a:pt x="27521" y="985767"/>
                        <a:pt x="25616" y="996244"/>
                        <a:pt x="23711" y="1006722"/>
                      </a:cubicBezTo>
                      <a:cubicBezTo>
                        <a:pt x="9424" y="1101019"/>
                        <a:pt x="11329" y="1195317"/>
                        <a:pt x="26569" y="1287709"/>
                      </a:cubicBezTo>
                      <a:cubicBezTo>
                        <a:pt x="26569" y="1302950"/>
                        <a:pt x="26569" y="1312475"/>
                        <a:pt x="26569" y="1312475"/>
                      </a:cubicBezTo>
                      <a:cubicBezTo>
                        <a:pt x="58001" y="1292472"/>
                        <a:pt x="96101" y="1281042"/>
                        <a:pt x="136106" y="1281042"/>
                      </a:cubicBezTo>
                      <a:cubicBezTo>
                        <a:pt x="217069" y="1282947"/>
                        <a:pt x="285649" y="1328667"/>
                        <a:pt x="320891" y="1394389"/>
                      </a:cubicBezTo>
                      <a:close/>
                      <a:moveTo>
                        <a:pt x="721894" y="944809"/>
                      </a:moveTo>
                      <a:cubicBezTo>
                        <a:pt x="793331" y="882897"/>
                        <a:pt x="801904" y="775264"/>
                        <a:pt x="740944" y="702874"/>
                      </a:cubicBezTo>
                      <a:cubicBezTo>
                        <a:pt x="738086" y="700017"/>
                        <a:pt x="736181" y="697159"/>
                        <a:pt x="733324" y="694302"/>
                      </a:cubicBezTo>
                      <a:cubicBezTo>
                        <a:pt x="733324" y="694302"/>
                        <a:pt x="733324" y="694302"/>
                        <a:pt x="733324" y="693349"/>
                      </a:cubicBezTo>
                      <a:lnTo>
                        <a:pt x="752374" y="663822"/>
                      </a:lnTo>
                      <a:cubicBezTo>
                        <a:pt x="752374" y="663822"/>
                        <a:pt x="753326" y="663822"/>
                        <a:pt x="753326" y="663822"/>
                      </a:cubicBezTo>
                      <a:cubicBezTo>
                        <a:pt x="759041" y="668584"/>
                        <a:pt x="763804" y="674299"/>
                        <a:pt x="768566" y="680014"/>
                      </a:cubicBezTo>
                      <a:cubicBezTo>
                        <a:pt x="842861" y="766692"/>
                        <a:pt x="832384" y="896232"/>
                        <a:pt x="746659" y="970527"/>
                      </a:cubicBezTo>
                      <a:cubicBezTo>
                        <a:pt x="739991" y="976242"/>
                        <a:pt x="729514" y="977194"/>
                        <a:pt x="722846" y="971479"/>
                      </a:cubicBezTo>
                      <a:cubicBezTo>
                        <a:pt x="713321" y="963859"/>
                        <a:pt x="714274" y="951477"/>
                        <a:pt x="721894" y="944809"/>
                      </a:cubicBezTo>
                      <a:close/>
                    </a:path>
                  </a:pathLst>
                </a:custGeom>
                <a:grpFill/>
                <a:ln w="4030" cap="flat">
                  <a:noFill/>
                  <a:prstDash val="solid"/>
                  <a:miter/>
                </a:ln>
                <a:effectLst>
                  <a:outerShdw blurRad="50800" dist="38100" dir="18900000" sx="103000" sy="103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14300" h="3810" prst="coolSlant"/>
                </a:sp3d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22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7">
            <a:extLst>
              <a:ext uri="{FF2B5EF4-FFF2-40B4-BE49-F238E27FC236}">
                <a16:creationId xmlns:a16="http://schemas.microsoft.com/office/drawing/2014/main" id="{B14CC19E-E5F2-10EB-B7C2-D2197ADF9206}"/>
              </a:ext>
            </a:extLst>
          </p:cNvPr>
          <p:cNvSpPr/>
          <p:nvPr userDrawn="1"/>
        </p:nvSpPr>
        <p:spPr>
          <a:xfrm>
            <a:off x="511004" y="1139658"/>
            <a:ext cx="6537665" cy="8454047"/>
          </a:xfrm>
          <a:prstGeom prst="roundRect">
            <a:avLst>
              <a:gd name="adj" fmla="val 7910"/>
            </a:avLst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098B08A-AABD-7814-CA63-86277864AE2A}"/>
              </a:ext>
            </a:extLst>
          </p:cNvPr>
          <p:cNvSpPr txBox="1"/>
          <p:nvPr userDrawn="1"/>
        </p:nvSpPr>
        <p:spPr>
          <a:xfrm>
            <a:off x="755764" y="1464313"/>
            <a:ext cx="6048146" cy="777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3.1.	KAIZEN: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3.1.1.   EXPLAIN THE PROCESS OF GENERATING POTENTIAL SOLUTIONS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3.1.2.   HOW WERE THE POTENTIAL SOLUTIONS EVALUATED AND COMPARED?</a:t>
            </a:r>
          </a:p>
          <a:p>
            <a:pPr algn="l">
              <a:lnSpc>
                <a:spcPct val="20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3.2.	INNOVATION: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3.2.1.   WHAT PRELIMINARY RESEARCH WAS CARRIED OUT (LIST SOURCES)?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3.2.2.   EXPLAIN THE PROCESS OF IDEA GENERATION. 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3.2.3.   HOW MANY POTENTIAL SOLUTIONS WERE GENERATED?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3.2.4.   HOW WERE THE POTENTIAL IDEAS EVALUATED AND COMPARED?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3.2.5.   HOW WAS THE CONCEPT DEVELOPED?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0C7702-5520-D4AD-9066-E72CCDFFB00A}"/>
              </a:ext>
            </a:extLst>
          </p:cNvPr>
          <p:cNvGrpSpPr/>
          <p:nvPr userDrawn="1"/>
        </p:nvGrpSpPr>
        <p:grpSpPr>
          <a:xfrm>
            <a:off x="446454" y="626528"/>
            <a:ext cx="6666766" cy="556672"/>
            <a:chOff x="208596" y="626528"/>
            <a:chExt cx="6666766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8596" y="626528"/>
              <a:ext cx="6666766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000" b="1" dirty="0">
                  <a:latin typeface="Dubai" panose="020B0503030403030204" pitchFamily="34" charset="-78"/>
                  <a:cs typeface="Dubai" panose="020B0503030403030204" pitchFamily="34" charset="-78"/>
                </a:rPr>
                <a:t>  PLANNING AND IMPLEMENTATION PROCESS</a:t>
              </a:r>
            </a:p>
          </p:txBody>
        </p:sp>
        <p:pic>
          <p:nvPicPr>
            <p:cNvPr id="2" name="Graphic 1" descr="Badge 3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10944" y="626528"/>
              <a:ext cx="556672" cy="556672"/>
            </a:xfrm>
            <a:prstGeom prst="rect">
              <a:avLst/>
            </a:prstGeom>
          </p:spPr>
        </p:pic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EBCBE8B6-C477-B21E-BA0D-30E56151555E}"/>
                </a:ext>
              </a:extLst>
            </p:cNvPr>
            <p:cNvSpPr/>
            <p:nvPr userDrawn="1"/>
          </p:nvSpPr>
          <p:spPr>
            <a:xfrm>
              <a:off x="6378851" y="761192"/>
              <a:ext cx="334952" cy="315768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85187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09122E-5234-7E73-E0B8-83AD6EF571F1}"/>
              </a:ext>
            </a:extLst>
          </p:cNvPr>
          <p:cNvSpPr/>
          <p:nvPr userDrawn="1"/>
        </p:nvSpPr>
        <p:spPr>
          <a:xfrm>
            <a:off x="556672" y="1107008"/>
            <a:ext cx="2861085" cy="556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66A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3.1.  KAIZEN</a:t>
            </a:r>
            <a:endParaRPr lang="en-AE" sz="20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0C7702-5520-D4AD-9066-E72CCDFFB00A}"/>
              </a:ext>
            </a:extLst>
          </p:cNvPr>
          <p:cNvGrpSpPr/>
          <p:nvPr userDrawn="1"/>
        </p:nvGrpSpPr>
        <p:grpSpPr>
          <a:xfrm>
            <a:off x="47286" y="626528"/>
            <a:ext cx="6666766" cy="556672"/>
            <a:chOff x="208596" y="626528"/>
            <a:chExt cx="6666766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8596" y="626528"/>
              <a:ext cx="6666766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000" b="1" dirty="0">
                  <a:latin typeface="Dubai" panose="020B0503030403030204" pitchFamily="34" charset="-78"/>
                  <a:cs typeface="Dubai" panose="020B0503030403030204" pitchFamily="34" charset="-78"/>
                </a:rPr>
                <a:t>  PLANNING AND IMPLEMENTATION PROCESS</a:t>
              </a:r>
            </a:p>
          </p:txBody>
        </p:sp>
        <p:pic>
          <p:nvPicPr>
            <p:cNvPr id="2" name="Graphic 1" descr="Badge 3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10944" y="626528"/>
              <a:ext cx="556672" cy="556672"/>
            </a:xfrm>
            <a:prstGeom prst="rect">
              <a:avLst/>
            </a:prstGeom>
          </p:spPr>
        </p:pic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EBCBE8B6-C477-B21E-BA0D-30E56151555E}"/>
                </a:ext>
              </a:extLst>
            </p:cNvPr>
            <p:cNvSpPr/>
            <p:nvPr userDrawn="1"/>
          </p:nvSpPr>
          <p:spPr>
            <a:xfrm>
              <a:off x="6378851" y="761192"/>
              <a:ext cx="334952" cy="315768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413774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09122E-5234-7E73-E0B8-83AD6EF571F1}"/>
              </a:ext>
            </a:extLst>
          </p:cNvPr>
          <p:cNvSpPr/>
          <p:nvPr userDrawn="1"/>
        </p:nvSpPr>
        <p:spPr>
          <a:xfrm>
            <a:off x="556672" y="1107008"/>
            <a:ext cx="2861085" cy="556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66A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3.2. INNOVATION</a:t>
            </a:r>
            <a:endParaRPr lang="en-AE" sz="20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0C7702-5520-D4AD-9066-E72CCDFFB00A}"/>
              </a:ext>
            </a:extLst>
          </p:cNvPr>
          <p:cNvGrpSpPr/>
          <p:nvPr userDrawn="1"/>
        </p:nvGrpSpPr>
        <p:grpSpPr>
          <a:xfrm>
            <a:off x="47286" y="626528"/>
            <a:ext cx="6666766" cy="556672"/>
            <a:chOff x="208596" y="626528"/>
            <a:chExt cx="6666766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8596" y="626528"/>
              <a:ext cx="6666766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000" b="1" dirty="0">
                  <a:latin typeface="Dubai" panose="020B0503030403030204" pitchFamily="34" charset="-78"/>
                  <a:cs typeface="Dubai" panose="020B0503030403030204" pitchFamily="34" charset="-78"/>
                </a:rPr>
                <a:t>  PLANNING AND IMPLEMENTATION PROCESS</a:t>
              </a:r>
            </a:p>
          </p:txBody>
        </p:sp>
        <p:pic>
          <p:nvPicPr>
            <p:cNvPr id="2" name="Graphic 1" descr="Badge 3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10944" y="626528"/>
              <a:ext cx="556672" cy="556672"/>
            </a:xfrm>
            <a:prstGeom prst="rect">
              <a:avLst/>
            </a:prstGeom>
          </p:spPr>
        </p:pic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EBCBE8B6-C477-B21E-BA0D-30E56151555E}"/>
                </a:ext>
              </a:extLst>
            </p:cNvPr>
            <p:cNvSpPr/>
            <p:nvPr userDrawn="1"/>
          </p:nvSpPr>
          <p:spPr>
            <a:xfrm>
              <a:off x="6378851" y="761192"/>
              <a:ext cx="334952" cy="315768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68038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7">
            <a:extLst>
              <a:ext uri="{FF2B5EF4-FFF2-40B4-BE49-F238E27FC236}">
                <a16:creationId xmlns:a16="http://schemas.microsoft.com/office/drawing/2014/main" id="{9CC11D63-C4D4-8CE9-C4E4-26455D6D187C}"/>
              </a:ext>
            </a:extLst>
          </p:cNvPr>
          <p:cNvSpPr/>
          <p:nvPr userDrawn="1"/>
        </p:nvSpPr>
        <p:spPr>
          <a:xfrm>
            <a:off x="361102" y="1109678"/>
            <a:ext cx="6837469" cy="9188565"/>
          </a:xfrm>
          <a:prstGeom prst="roundRect">
            <a:avLst>
              <a:gd name="adj" fmla="val 9369"/>
            </a:avLst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5F1E9EF-F191-D14B-D20F-F3937379B138}"/>
              </a:ext>
            </a:extLst>
          </p:cNvPr>
          <p:cNvSpPr txBox="1"/>
          <p:nvPr userDrawn="1"/>
        </p:nvSpPr>
        <p:spPr>
          <a:xfrm>
            <a:off x="698706" y="1374372"/>
            <a:ext cx="6162260" cy="878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4.1.	KAIZEN:</a:t>
            </a:r>
          </a:p>
          <a:p>
            <a:pPr lvl="1" algn="l">
              <a:lnSpc>
                <a:spcPct val="15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4.1.1. WHAT WAS THE “AFTER” SITUATION?</a:t>
            </a:r>
          </a:p>
          <a:p>
            <a:pPr lvl="1" algn="l">
              <a:lnSpc>
                <a:spcPct val="15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4.1.2. WAS ANY RISK ASSESSMENT CARRIED OUT (INCLUDING RISK MITIGATION)?</a:t>
            </a:r>
          </a:p>
          <a:p>
            <a:pPr algn="l">
              <a:lnSpc>
                <a:spcPct val="15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4.2.	INNOVATION:</a:t>
            </a:r>
          </a:p>
          <a:p>
            <a:pPr lvl="1" algn="l">
              <a:lnSpc>
                <a:spcPct val="15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4.2.1. HOW WAS THE FEASIBILITY OF THE CONCEPT EVALUATED? </a:t>
            </a:r>
          </a:p>
          <a:p>
            <a:pPr lvl="1" algn="l">
              <a:lnSpc>
                <a:spcPct val="15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4.2.2. WHAT TOOLS / TECHNIQUES WERE USED FOR ANALYSING FEASIBILITY?</a:t>
            </a:r>
          </a:p>
          <a:p>
            <a:pPr lvl="1" algn="l">
              <a:lnSpc>
                <a:spcPct val="15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4.2.3. WAS ANY RISK ASSESSMENT CARRIED OUT (INCLUDING RISK MITIGATION)?</a:t>
            </a:r>
          </a:p>
          <a:p>
            <a:pPr lvl="1" algn="l">
              <a:lnSpc>
                <a:spcPct val="15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4.2.4. HOW WAS THE CONCEPT TESTED / VALIDATED AND PROVEN FOR IMPLEMENTATION?</a:t>
            </a:r>
          </a:p>
          <a:p>
            <a:pPr lvl="1" algn="l">
              <a:lnSpc>
                <a:spcPct val="15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4.2.5. WHAT WERE THE RESULTS FOR THE PILOT TRIALS?</a:t>
            </a:r>
          </a:p>
          <a:p>
            <a:pPr lvl="1" algn="l">
              <a:lnSpc>
                <a:spcPct val="15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4.2.6. HOW WAS THE FULL-SCALE IMPLEMENTATION PLANNED? </a:t>
            </a:r>
          </a:p>
          <a:p>
            <a:pPr lvl="1" algn="l">
              <a:lnSpc>
                <a:spcPct val="15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4.2.7. HOW WERE THE RISKS AT THAT STAGE IDENTIFIED AND THEIR MITIGATION PLANNED?</a:t>
            </a:r>
          </a:p>
          <a:p>
            <a:pPr lvl="1" algn="l">
              <a:lnSpc>
                <a:spcPct val="15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4.2.8. HOW WAS THE IMPLEMENTATION MONITORED AND CONTROLLED?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00454-132D-0975-0383-3066F85542AA}"/>
              </a:ext>
            </a:extLst>
          </p:cNvPr>
          <p:cNvGrpSpPr/>
          <p:nvPr userDrawn="1"/>
        </p:nvGrpSpPr>
        <p:grpSpPr>
          <a:xfrm>
            <a:off x="299947" y="626528"/>
            <a:ext cx="6959781" cy="556672"/>
            <a:chOff x="299947" y="626528"/>
            <a:chExt cx="6959781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9948" y="626528"/>
              <a:ext cx="6959780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THOROUGHNESS IN IMPLEMENTATION</a:t>
              </a:r>
            </a:p>
          </p:txBody>
        </p:sp>
        <p:pic>
          <p:nvPicPr>
            <p:cNvPr id="2" name="Graphic 1" descr="Badge 4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99947" y="626528"/>
              <a:ext cx="556672" cy="556672"/>
            </a:xfrm>
            <a:prstGeom prst="rect">
              <a:avLst/>
            </a:prstGeom>
          </p:spPr>
        </p:pic>
        <p:pic>
          <p:nvPicPr>
            <p:cNvPr id="9" name="Graphic 8" descr="Lightbulb and gear with solid fill">
              <a:extLst>
                <a:ext uri="{FF2B5EF4-FFF2-40B4-BE49-F238E27FC236}">
                  <a16:creationId xmlns:a16="http://schemas.microsoft.com/office/drawing/2014/main" id="{A7372798-BFA4-4B79-D096-69A373C52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86871" y="677058"/>
              <a:ext cx="455611" cy="455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053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D9811C-F319-E838-9B6D-8D70DD6596BB}"/>
              </a:ext>
            </a:extLst>
          </p:cNvPr>
          <p:cNvSpPr/>
          <p:nvPr userDrawn="1"/>
        </p:nvSpPr>
        <p:spPr>
          <a:xfrm>
            <a:off x="556672" y="1107008"/>
            <a:ext cx="2861085" cy="556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66A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4.1.  KAIZEN</a:t>
            </a:r>
            <a:endParaRPr lang="en-AE" sz="20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00454-132D-0975-0383-3066F85542AA}"/>
              </a:ext>
            </a:extLst>
          </p:cNvPr>
          <p:cNvGrpSpPr/>
          <p:nvPr userDrawn="1"/>
        </p:nvGrpSpPr>
        <p:grpSpPr>
          <a:xfrm>
            <a:off x="0" y="626528"/>
            <a:ext cx="6959781" cy="556672"/>
            <a:chOff x="299947" y="626528"/>
            <a:chExt cx="6959781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9948" y="626528"/>
              <a:ext cx="6959780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THOROUGHNESS IN IMPLEMENTATION</a:t>
              </a:r>
            </a:p>
          </p:txBody>
        </p:sp>
        <p:pic>
          <p:nvPicPr>
            <p:cNvPr id="2" name="Graphic 1" descr="Badge 4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99947" y="626528"/>
              <a:ext cx="556672" cy="556672"/>
            </a:xfrm>
            <a:prstGeom prst="rect">
              <a:avLst/>
            </a:prstGeom>
          </p:spPr>
        </p:pic>
        <p:pic>
          <p:nvPicPr>
            <p:cNvPr id="9" name="Graphic 8" descr="Lightbulb and gear with solid fill">
              <a:extLst>
                <a:ext uri="{FF2B5EF4-FFF2-40B4-BE49-F238E27FC236}">
                  <a16:creationId xmlns:a16="http://schemas.microsoft.com/office/drawing/2014/main" id="{A7372798-BFA4-4B79-D096-69A373C52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86871" y="677058"/>
              <a:ext cx="455611" cy="455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6828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53F976-34D2-9A77-94C1-0EF202208371}"/>
              </a:ext>
            </a:extLst>
          </p:cNvPr>
          <p:cNvSpPr/>
          <p:nvPr userDrawn="1"/>
        </p:nvSpPr>
        <p:spPr>
          <a:xfrm>
            <a:off x="556672" y="1107008"/>
            <a:ext cx="2861085" cy="556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66A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4.2 INNOVATION</a:t>
            </a:r>
            <a:endParaRPr lang="en-AE" sz="20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00454-132D-0975-0383-3066F85542AA}"/>
              </a:ext>
            </a:extLst>
          </p:cNvPr>
          <p:cNvGrpSpPr/>
          <p:nvPr userDrawn="1"/>
        </p:nvGrpSpPr>
        <p:grpSpPr>
          <a:xfrm>
            <a:off x="0" y="626528"/>
            <a:ext cx="6959781" cy="556672"/>
            <a:chOff x="299947" y="626528"/>
            <a:chExt cx="6959781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9948" y="626528"/>
              <a:ext cx="6959780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THOROUGHNESS IN IMPLEMENTATION</a:t>
              </a:r>
            </a:p>
          </p:txBody>
        </p:sp>
        <p:pic>
          <p:nvPicPr>
            <p:cNvPr id="2" name="Graphic 1" descr="Badge 4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99947" y="626528"/>
              <a:ext cx="556672" cy="556672"/>
            </a:xfrm>
            <a:prstGeom prst="rect">
              <a:avLst/>
            </a:prstGeom>
          </p:spPr>
        </p:pic>
        <p:pic>
          <p:nvPicPr>
            <p:cNvPr id="9" name="Graphic 8" descr="Lightbulb and gear with solid fill">
              <a:extLst>
                <a:ext uri="{FF2B5EF4-FFF2-40B4-BE49-F238E27FC236}">
                  <a16:creationId xmlns:a16="http://schemas.microsoft.com/office/drawing/2014/main" id="{A7372798-BFA4-4B79-D096-69A373C52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86871" y="677058"/>
              <a:ext cx="455611" cy="455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937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7">
            <a:extLst>
              <a:ext uri="{FF2B5EF4-FFF2-40B4-BE49-F238E27FC236}">
                <a16:creationId xmlns:a16="http://schemas.microsoft.com/office/drawing/2014/main" id="{1DBA95E6-455E-44E1-B8EA-FD711F57CCD3}"/>
              </a:ext>
            </a:extLst>
          </p:cNvPr>
          <p:cNvSpPr/>
          <p:nvPr userDrawn="1"/>
        </p:nvSpPr>
        <p:spPr>
          <a:xfrm>
            <a:off x="795130" y="1139658"/>
            <a:ext cx="6162260" cy="7029981"/>
          </a:xfrm>
          <a:prstGeom prst="roundRect">
            <a:avLst>
              <a:gd name="adj" fmla="val 14472"/>
            </a:avLst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F0EF666-3CD4-ADED-9377-F548D26D1C60}"/>
              </a:ext>
            </a:extLst>
          </p:cNvPr>
          <p:cNvSpPr txBox="1"/>
          <p:nvPr userDrawn="1"/>
        </p:nvSpPr>
        <p:spPr>
          <a:xfrm>
            <a:off x="1084795" y="1578693"/>
            <a:ext cx="5582929" cy="611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5.1.	KAIZEN: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5.1.1.   LIST THE BENEFITS (TANGIBLE/INTANGIBLE)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5.1.2.   HOW WAS FEEDBACK OBTAINED FROM VARIOUS STAKEHOLDERS? 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5.1.3.   HOW WERE STAKEHOLDERS IMPACTED?</a:t>
            </a:r>
          </a:p>
          <a:p>
            <a:pPr algn="l">
              <a:lnSpc>
                <a:spcPct val="20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5.2.	INNOVATION: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5.2.1.   WHAT WERE THE MAIN RESULTS (FINANCIAL AND TECHNICAL)?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5.2.2.   LIST OTHER INTANGIBLE BENEFITS (CUSTOMER SATISFACTION, SOCIETY BENEFITS)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9E3BA9-AE28-31F3-7E80-280C5260D735}"/>
              </a:ext>
            </a:extLst>
          </p:cNvPr>
          <p:cNvGrpSpPr/>
          <p:nvPr userDrawn="1"/>
        </p:nvGrpSpPr>
        <p:grpSpPr>
          <a:xfrm>
            <a:off x="1267458" y="626528"/>
            <a:ext cx="5024759" cy="556672"/>
            <a:chOff x="1267457" y="626528"/>
            <a:chExt cx="5024759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67457" y="626528"/>
              <a:ext cx="5024759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RESULTS AND BENEFITS</a:t>
              </a:r>
            </a:p>
          </p:txBody>
        </p:sp>
        <p:pic>
          <p:nvPicPr>
            <p:cNvPr id="2" name="Graphic 1" descr="Badge 5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267458" y="626528"/>
              <a:ext cx="556672" cy="556672"/>
            </a:xfrm>
            <a:prstGeom prst="rect">
              <a:avLst/>
            </a:prstGeom>
          </p:spPr>
        </p:pic>
        <p:pic>
          <p:nvPicPr>
            <p:cNvPr id="11" name="Graphic 10" descr="Presentation with pie chart with solid fill">
              <a:extLst>
                <a:ext uri="{FF2B5EF4-FFF2-40B4-BE49-F238E27FC236}">
                  <a16:creationId xmlns:a16="http://schemas.microsoft.com/office/drawing/2014/main" id="{59E7CB6A-95E7-FF01-522D-975FE3C81C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41841" y="670560"/>
              <a:ext cx="495116" cy="495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60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5AB382-0A10-1000-4B37-10838DE5DB6F}"/>
              </a:ext>
            </a:extLst>
          </p:cNvPr>
          <p:cNvSpPr/>
          <p:nvPr userDrawn="1"/>
        </p:nvSpPr>
        <p:spPr>
          <a:xfrm>
            <a:off x="556672" y="1107008"/>
            <a:ext cx="2861085" cy="556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66A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5.1.  KAIZEN</a:t>
            </a:r>
            <a:endParaRPr lang="en-AE" sz="20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9E3BA9-AE28-31F3-7E80-280C5260D735}"/>
              </a:ext>
            </a:extLst>
          </p:cNvPr>
          <p:cNvGrpSpPr/>
          <p:nvPr userDrawn="1"/>
        </p:nvGrpSpPr>
        <p:grpSpPr>
          <a:xfrm>
            <a:off x="0" y="626528"/>
            <a:ext cx="5024759" cy="556672"/>
            <a:chOff x="1267457" y="626528"/>
            <a:chExt cx="5024759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67457" y="626528"/>
              <a:ext cx="5024759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RESULTS AND BENEFITS</a:t>
              </a:r>
            </a:p>
          </p:txBody>
        </p:sp>
        <p:pic>
          <p:nvPicPr>
            <p:cNvPr id="2" name="Graphic 1" descr="Badge 5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267458" y="626528"/>
              <a:ext cx="556672" cy="556672"/>
            </a:xfrm>
            <a:prstGeom prst="rect">
              <a:avLst/>
            </a:prstGeom>
          </p:spPr>
        </p:pic>
        <p:pic>
          <p:nvPicPr>
            <p:cNvPr id="11" name="Graphic 10" descr="Presentation with pie chart with solid fill">
              <a:extLst>
                <a:ext uri="{FF2B5EF4-FFF2-40B4-BE49-F238E27FC236}">
                  <a16:creationId xmlns:a16="http://schemas.microsoft.com/office/drawing/2014/main" id="{59E7CB6A-95E7-FF01-522D-975FE3C81C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41841" y="670560"/>
              <a:ext cx="495116" cy="495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1889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5AB382-0A10-1000-4B37-10838DE5DB6F}"/>
              </a:ext>
            </a:extLst>
          </p:cNvPr>
          <p:cNvSpPr/>
          <p:nvPr userDrawn="1"/>
        </p:nvSpPr>
        <p:spPr>
          <a:xfrm>
            <a:off x="556672" y="1107008"/>
            <a:ext cx="2861085" cy="556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66A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5.2. INNOVATION</a:t>
            </a:r>
            <a:endParaRPr lang="en-AE" sz="20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9E3BA9-AE28-31F3-7E80-280C5260D735}"/>
              </a:ext>
            </a:extLst>
          </p:cNvPr>
          <p:cNvGrpSpPr/>
          <p:nvPr userDrawn="1"/>
        </p:nvGrpSpPr>
        <p:grpSpPr>
          <a:xfrm>
            <a:off x="0" y="626528"/>
            <a:ext cx="5024759" cy="556672"/>
            <a:chOff x="1267457" y="626528"/>
            <a:chExt cx="5024759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67457" y="626528"/>
              <a:ext cx="5024759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RESULTS AND BENEFITS</a:t>
              </a:r>
            </a:p>
          </p:txBody>
        </p:sp>
        <p:pic>
          <p:nvPicPr>
            <p:cNvPr id="2" name="Graphic 1" descr="Badge 5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267458" y="626528"/>
              <a:ext cx="556672" cy="556672"/>
            </a:xfrm>
            <a:prstGeom prst="rect">
              <a:avLst/>
            </a:prstGeom>
          </p:spPr>
        </p:pic>
        <p:pic>
          <p:nvPicPr>
            <p:cNvPr id="11" name="Graphic 10" descr="Presentation with pie chart with solid fill">
              <a:extLst>
                <a:ext uri="{FF2B5EF4-FFF2-40B4-BE49-F238E27FC236}">
                  <a16:creationId xmlns:a16="http://schemas.microsoft.com/office/drawing/2014/main" id="{59E7CB6A-95E7-FF01-522D-975FE3C81C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41841" y="670560"/>
              <a:ext cx="495116" cy="495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866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F71FCBC-4EFB-A522-ADCF-8ADFCF0B8113}"/>
              </a:ext>
            </a:extLst>
          </p:cNvPr>
          <p:cNvSpPr/>
          <p:nvPr userDrawn="1"/>
        </p:nvSpPr>
        <p:spPr>
          <a:xfrm>
            <a:off x="2240645" y="610182"/>
            <a:ext cx="3078384" cy="44064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20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Notes</a:t>
            </a:r>
            <a:endParaRPr lang="ar-SA" sz="2000" b="1" i="0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4D00DA-6B12-2D37-C5D4-28FB3AC28198}"/>
              </a:ext>
            </a:extLst>
          </p:cNvPr>
          <p:cNvSpPr/>
          <p:nvPr userDrawn="1"/>
        </p:nvSpPr>
        <p:spPr>
          <a:xfrm>
            <a:off x="1063318" y="9903317"/>
            <a:ext cx="611136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 declare that I have read the above notes.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D975B8-0121-9C58-B9D1-82EFB81279F2}"/>
              </a:ext>
            </a:extLst>
          </p:cNvPr>
          <p:cNvSpPr/>
          <p:nvPr userDrawn="1"/>
        </p:nvSpPr>
        <p:spPr>
          <a:xfrm>
            <a:off x="687087" y="9863171"/>
            <a:ext cx="387989" cy="31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BF08D6-8752-734B-BCCF-795FB27808BE}"/>
              </a:ext>
            </a:extLst>
          </p:cNvPr>
          <p:cNvSpPr/>
          <p:nvPr userDrawn="1"/>
        </p:nvSpPr>
        <p:spPr>
          <a:xfrm>
            <a:off x="585489" y="10209346"/>
            <a:ext cx="19348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i="1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* Please fill the box with black </a:t>
            </a:r>
            <a:r>
              <a:rPr lang="en-US" sz="900" b="0" i="1" dirty="0" err="1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colour</a:t>
            </a:r>
            <a:endParaRPr lang="en-US" sz="900" b="0" i="1" dirty="0">
              <a:solidFill>
                <a:srgbClr val="FF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5FFDA-8345-348F-A2E9-5FD87A1C068B}"/>
              </a:ext>
            </a:extLst>
          </p:cNvPr>
          <p:cNvSpPr txBox="1"/>
          <p:nvPr userDrawn="1"/>
        </p:nvSpPr>
        <p:spPr>
          <a:xfrm>
            <a:off x="506257" y="1384666"/>
            <a:ext cx="6547159" cy="8251091"/>
          </a:xfrm>
          <a:prstGeom prst="roundRect">
            <a:avLst>
              <a:gd name="adj" fmla="val 4142"/>
            </a:avLst>
          </a:prstGeom>
          <a:solidFill>
            <a:schemeClr val="bg1">
              <a:alpha val="60000"/>
            </a:schemeClr>
          </a:solidFill>
          <a:ln>
            <a:solidFill>
              <a:srgbClr val="866A42"/>
            </a:solidFill>
          </a:ln>
          <a:effectLst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Please appoint a main contact person authorized to communicate with the Dubai Quality Group (DQG) team regarding your submission.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The DQG team will notify only this designated contact regarding the date of the online interview scheduled between your team and the assessors.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The main contact will coordinate with his team internally, as the DQG’s team will not communicate with the applicant’s team.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The assessors' team will decide the date of the online interview, and the applicant’s main contact will receive an email notification at least three days in advance.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The interview will only be rescheduled under certain circumstances due to the mutual agreement of both parties.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Please ensure that the submission file is submitted through the award's website.</a:t>
            </a:r>
          </a:p>
          <a:p>
            <a:pPr marL="4572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Submission fees will be paid online via the website or through bank transfer.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7"/>
            </a:pPr>
            <a:endParaRPr lang="en-US" sz="1800" b="1" i="0" dirty="0">
              <a:solidFill>
                <a:srgbClr val="000000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All the criteria &amp; sub-criteria are required to be covered.</a:t>
            </a:r>
          </a:p>
        </p:txBody>
      </p:sp>
    </p:spTree>
    <p:extLst>
      <p:ext uri="{BB962C8B-B14F-4D97-AF65-F5344CB8AC3E}">
        <p14:creationId xmlns:p14="http://schemas.microsoft.com/office/powerpoint/2010/main" val="1742624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7">
            <a:extLst>
              <a:ext uri="{FF2B5EF4-FFF2-40B4-BE49-F238E27FC236}">
                <a16:creationId xmlns:a16="http://schemas.microsoft.com/office/drawing/2014/main" id="{95756834-4895-2896-0D15-88A2B3FCA46A}"/>
              </a:ext>
            </a:extLst>
          </p:cNvPr>
          <p:cNvSpPr/>
          <p:nvPr userDrawn="1"/>
        </p:nvSpPr>
        <p:spPr>
          <a:xfrm>
            <a:off x="795130" y="1139659"/>
            <a:ext cx="6162260" cy="5650885"/>
          </a:xfrm>
          <a:prstGeom prst="roundRect">
            <a:avLst>
              <a:gd name="adj" fmla="val 14014"/>
            </a:avLst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3F512D0-8C0B-A8C0-02BD-9DCEDB5A7DC5}"/>
              </a:ext>
            </a:extLst>
          </p:cNvPr>
          <p:cNvSpPr txBox="1"/>
          <p:nvPr userDrawn="1"/>
        </p:nvSpPr>
        <p:spPr>
          <a:xfrm>
            <a:off x="1067502" y="1464313"/>
            <a:ext cx="5582929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6.1.	KAIZEN: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6.1.1.  WHO WAS INVOLVED IN THE PROJECT?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6.1.2.  WAS THE FEEDBACK OF THE STAKEHOLDERS OBTAINED?</a:t>
            </a:r>
          </a:p>
          <a:p>
            <a:pPr algn="l">
              <a:lnSpc>
                <a:spcPct val="20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6.2.	INNOVATION: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6.2.1.   WHO WAS INVOLVED IN THE PROJECT?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6.2.2.   HOW WAS THE FEEDBACK OBTAINED FROM VARIOUS STAKEHOLDERS?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6.2.3.   HOW WERE STAKEHOLDERS IMPACTED?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22B68C-D8D8-7B01-9887-252DE91BD930}"/>
              </a:ext>
            </a:extLst>
          </p:cNvPr>
          <p:cNvGrpSpPr/>
          <p:nvPr userDrawn="1"/>
        </p:nvGrpSpPr>
        <p:grpSpPr>
          <a:xfrm>
            <a:off x="473470" y="626528"/>
            <a:ext cx="6612734" cy="556672"/>
            <a:chOff x="804066" y="626528"/>
            <a:chExt cx="6612734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04066" y="626528"/>
              <a:ext cx="6612734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PARTICIPATION AND ENGAGEMENT</a:t>
              </a:r>
            </a:p>
          </p:txBody>
        </p:sp>
        <p:pic>
          <p:nvPicPr>
            <p:cNvPr id="2" name="Graphic 1" descr="Badge 6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04067" y="626528"/>
              <a:ext cx="556672" cy="556672"/>
            </a:xfrm>
            <a:prstGeom prst="rect">
              <a:avLst/>
            </a:prstGeom>
          </p:spPr>
        </p:pic>
        <p:pic>
          <p:nvPicPr>
            <p:cNvPr id="9" name="Graphic 8" descr="Boardroom with solid fill">
              <a:extLst>
                <a:ext uri="{FF2B5EF4-FFF2-40B4-BE49-F238E27FC236}">
                  <a16:creationId xmlns:a16="http://schemas.microsoft.com/office/drawing/2014/main" id="{39C5F97E-AF0B-936E-6529-634FF081AF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55608" y="627090"/>
              <a:ext cx="556110" cy="556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814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E57497-09CA-FB55-EDE1-24B7B92ADFA4}"/>
              </a:ext>
            </a:extLst>
          </p:cNvPr>
          <p:cNvSpPr/>
          <p:nvPr userDrawn="1"/>
        </p:nvSpPr>
        <p:spPr>
          <a:xfrm>
            <a:off x="556672" y="1107008"/>
            <a:ext cx="2861085" cy="556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66A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6.1.  KAIZEN</a:t>
            </a:r>
            <a:endParaRPr lang="en-AE" sz="20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22B68C-D8D8-7B01-9887-252DE91BD930}"/>
              </a:ext>
            </a:extLst>
          </p:cNvPr>
          <p:cNvGrpSpPr/>
          <p:nvPr userDrawn="1"/>
        </p:nvGrpSpPr>
        <p:grpSpPr>
          <a:xfrm>
            <a:off x="0" y="626528"/>
            <a:ext cx="6612734" cy="556672"/>
            <a:chOff x="804066" y="626528"/>
            <a:chExt cx="6612734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04066" y="626528"/>
              <a:ext cx="6612734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PARTICIPATION AND ENGAGEMENT</a:t>
              </a:r>
            </a:p>
          </p:txBody>
        </p:sp>
        <p:pic>
          <p:nvPicPr>
            <p:cNvPr id="2" name="Graphic 1" descr="Badge 6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04067" y="626528"/>
              <a:ext cx="556672" cy="556672"/>
            </a:xfrm>
            <a:prstGeom prst="rect">
              <a:avLst/>
            </a:prstGeom>
          </p:spPr>
        </p:pic>
        <p:pic>
          <p:nvPicPr>
            <p:cNvPr id="9" name="Graphic 8" descr="Boardroom with solid fill">
              <a:extLst>
                <a:ext uri="{FF2B5EF4-FFF2-40B4-BE49-F238E27FC236}">
                  <a16:creationId xmlns:a16="http://schemas.microsoft.com/office/drawing/2014/main" id="{39C5F97E-AF0B-936E-6529-634FF081AF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55608" y="627090"/>
              <a:ext cx="556110" cy="556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063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E57497-09CA-FB55-EDE1-24B7B92ADFA4}"/>
              </a:ext>
            </a:extLst>
          </p:cNvPr>
          <p:cNvSpPr/>
          <p:nvPr userDrawn="1"/>
        </p:nvSpPr>
        <p:spPr>
          <a:xfrm>
            <a:off x="556672" y="1107008"/>
            <a:ext cx="2861085" cy="556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66A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6.2. INNOVATION</a:t>
            </a:r>
            <a:endParaRPr lang="en-AE" sz="20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22B68C-D8D8-7B01-9887-252DE91BD930}"/>
              </a:ext>
            </a:extLst>
          </p:cNvPr>
          <p:cNvGrpSpPr/>
          <p:nvPr userDrawn="1"/>
        </p:nvGrpSpPr>
        <p:grpSpPr>
          <a:xfrm>
            <a:off x="0" y="626528"/>
            <a:ext cx="6612734" cy="556672"/>
            <a:chOff x="804066" y="626528"/>
            <a:chExt cx="6612734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04066" y="626528"/>
              <a:ext cx="6612734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PARTICIPATION AND ENGAGEMENT</a:t>
              </a:r>
            </a:p>
          </p:txBody>
        </p:sp>
        <p:pic>
          <p:nvPicPr>
            <p:cNvPr id="2" name="Graphic 1" descr="Badge 6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04067" y="626528"/>
              <a:ext cx="556672" cy="556672"/>
            </a:xfrm>
            <a:prstGeom prst="rect">
              <a:avLst/>
            </a:prstGeom>
          </p:spPr>
        </p:pic>
        <p:pic>
          <p:nvPicPr>
            <p:cNvPr id="9" name="Graphic 8" descr="Boardroom with solid fill">
              <a:extLst>
                <a:ext uri="{FF2B5EF4-FFF2-40B4-BE49-F238E27FC236}">
                  <a16:creationId xmlns:a16="http://schemas.microsoft.com/office/drawing/2014/main" id="{39C5F97E-AF0B-936E-6529-634FF081AF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55608" y="627090"/>
              <a:ext cx="556110" cy="556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136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7">
            <a:extLst>
              <a:ext uri="{FF2B5EF4-FFF2-40B4-BE49-F238E27FC236}">
                <a16:creationId xmlns:a16="http://schemas.microsoft.com/office/drawing/2014/main" id="{D7F8D2DC-0DC6-13E6-7E25-F85178E71DC1}"/>
              </a:ext>
            </a:extLst>
          </p:cNvPr>
          <p:cNvSpPr/>
          <p:nvPr userDrawn="1"/>
        </p:nvSpPr>
        <p:spPr>
          <a:xfrm>
            <a:off x="795130" y="1139658"/>
            <a:ext cx="6162260" cy="6445365"/>
          </a:xfrm>
          <a:prstGeom prst="roundRect">
            <a:avLst>
              <a:gd name="adj" fmla="val 13991"/>
            </a:avLst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FE58705-F472-F92F-CA99-83181747F0D7}"/>
              </a:ext>
            </a:extLst>
          </p:cNvPr>
          <p:cNvSpPr txBox="1"/>
          <p:nvPr userDrawn="1"/>
        </p:nvSpPr>
        <p:spPr>
          <a:xfrm>
            <a:off x="1067502" y="1464313"/>
            <a:ext cx="5582929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7.1.	KAIZEN: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7.1.1.  HOW WAS THE KAIZEN RESULT SUSTAINED AND STANDARDIZED?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7.1.2.  WAS A RISK ASSESSMENT CARRIED OUT?</a:t>
            </a:r>
          </a:p>
          <a:p>
            <a:pPr algn="l">
              <a:lnSpc>
                <a:spcPct val="20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7.2.	INNOVATION: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7.2.1.  WAS THE PROJECT STANDARDIZED ACROSS THE DIVISION/ORGANIZATION?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7.2.2.  WAS THERE A DEVELOPED TRAINING MODULE?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7.2.3.  WAS A RISK ASSESSMENT CARRIED OUT?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3D16BC-ED60-936C-007C-F4B8DCAE06A7}"/>
              </a:ext>
            </a:extLst>
          </p:cNvPr>
          <p:cNvGrpSpPr/>
          <p:nvPr userDrawn="1"/>
        </p:nvGrpSpPr>
        <p:grpSpPr>
          <a:xfrm>
            <a:off x="1600214" y="626528"/>
            <a:ext cx="4359246" cy="556672"/>
            <a:chOff x="2021234" y="626528"/>
            <a:chExt cx="4359246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21234" y="626528"/>
              <a:ext cx="4359246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STANDARDIZATION</a:t>
              </a:r>
            </a:p>
          </p:txBody>
        </p:sp>
        <p:pic>
          <p:nvPicPr>
            <p:cNvPr id="2" name="Graphic 1" descr="Badge 7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021234" y="626528"/>
              <a:ext cx="570795" cy="556672"/>
            </a:xfrm>
            <a:prstGeom prst="rect">
              <a:avLst/>
            </a:prstGeom>
          </p:spPr>
        </p:pic>
        <p:pic>
          <p:nvPicPr>
            <p:cNvPr id="9" name="Graphic 8" descr="Checklist with solid fill">
              <a:extLst>
                <a:ext uri="{FF2B5EF4-FFF2-40B4-BE49-F238E27FC236}">
                  <a16:creationId xmlns:a16="http://schemas.microsoft.com/office/drawing/2014/main" id="{437081EA-3377-CB85-9D6C-C63FB9AE8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69595" y="665184"/>
              <a:ext cx="479360" cy="479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0990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1F81C8-91C1-2FDF-D7F5-CBBFA0D0120B}"/>
              </a:ext>
            </a:extLst>
          </p:cNvPr>
          <p:cNvSpPr/>
          <p:nvPr userDrawn="1"/>
        </p:nvSpPr>
        <p:spPr>
          <a:xfrm>
            <a:off x="556672" y="1107008"/>
            <a:ext cx="2861085" cy="556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66A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7.1.  KAIZEN</a:t>
            </a:r>
            <a:endParaRPr lang="en-AE" sz="20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3D16BC-ED60-936C-007C-F4B8DCAE06A7}"/>
              </a:ext>
            </a:extLst>
          </p:cNvPr>
          <p:cNvGrpSpPr/>
          <p:nvPr userDrawn="1"/>
        </p:nvGrpSpPr>
        <p:grpSpPr>
          <a:xfrm>
            <a:off x="0" y="626528"/>
            <a:ext cx="4359246" cy="556672"/>
            <a:chOff x="2021234" y="626528"/>
            <a:chExt cx="4359246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21234" y="626528"/>
              <a:ext cx="4359246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STANDARDIZATION</a:t>
              </a:r>
            </a:p>
          </p:txBody>
        </p:sp>
        <p:pic>
          <p:nvPicPr>
            <p:cNvPr id="2" name="Graphic 1" descr="Badge 7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021234" y="626528"/>
              <a:ext cx="570795" cy="556672"/>
            </a:xfrm>
            <a:prstGeom prst="rect">
              <a:avLst/>
            </a:prstGeom>
          </p:spPr>
        </p:pic>
        <p:pic>
          <p:nvPicPr>
            <p:cNvPr id="9" name="Graphic 8" descr="Checklist with solid fill">
              <a:extLst>
                <a:ext uri="{FF2B5EF4-FFF2-40B4-BE49-F238E27FC236}">
                  <a16:creationId xmlns:a16="http://schemas.microsoft.com/office/drawing/2014/main" id="{437081EA-3377-CB85-9D6C-C63FB9AE8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69595" y="665184"/>
              <a:ext cx="479360" cy="479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955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89FD42-3E37-533D-470F-383F2016E44E}"/>
              </a:ext>
            </a:extLst>
          </p:cNvPr>
          <p:cNvSpPr/>
          <p:nvPr userDrawn="1"/>
        </p:nvSpPr>
        <p:spPr>
          <a:xfrm>
            <a:off x="556672" y="1107008"/>
            <a:ext cx="2861085" cy="556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66A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7.2. INNOVATION</a:t>
            </a:r>
            <a:endParaRPr lang="en-AE" sz="20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3D16BC-ED60-936C-007C-F4B8DCAE06A7}"/>
              </a:ext>
            </a:extLst>
          </p:cNvPr>
          <p:cNvGrpSpPr/>
          <p:nvPr userDrawn="1"/>
        </p:nvGrpSpPr>
        <p:grpSpPr>
          <a:xfrm>
            <a:off x="0" y="626528"/>
            <a:ext cx="4359246" cy="556672"/>
            <a:chOff x="2021234" y="626528"/>
            <a:chExt cx="4359246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21234" y="626528"/>
              <a:ext cx="4359246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STANDARDIZATION</a:t>
              </a:r>
            </a:p>
          </p:txBody>
        </p:sp>
        <p:pic>
          <p:nvPicPr>
            <p:cNvPr id="2" name="Graphic 1" descr="Badge 7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021234" y="626528"/>
              <a:ext cx="570795" cy="556672"/>
            </a:xfrm>
            <a:prstGeom prst="rect">
              <a:avLst/>
            </a:prstGeom>
          </p:spPr>
        </p:pic>
        <p:pic>
          <p:nvPicPr>
            <p:cNvPr id="9" name="Graphic 8" descr="Checklist with solid fill">
              <a:extLst>
                <a:ext uri="{FF2B5EF4-FFF2-40B4-BE49-F238E27FC236}">
                  <a16:creationId xmlns:a16="http://schemas.microsoft.com/office/drawing/2014/main" id="{437081EA-3377-CB85-9D6C-C63FB9AE8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69595" y="665184"/>
              <a:ext cx="479360" cy="479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059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7">
            <a:extLst>
              <a:ext uri="{FF2B5EF4-FFF2-40B4-BE49-F238E27FC236}">
                <a16:creationId xmlns:a16="http://schemas.microsoft.com/office/drawing/2014/main" id="{750C317C-6006-582A-EB0D-8D5AB2B03352}"/>
              </a:ext>
            </a:extLst>
          </p:cNvPr>
          <p:cNvSpPr/>
          <p:nvPr userDrawn="1"/>
        </p:nvSpPr>
        <p:spPr>
          <a:xfrm>
            <a:off x="508452" y="1139658"/>
            <a:ext cx="6542770" cy="8708880"/>
          </a:xfrm>
          <a:prstGeom prst="roundRect">
            <a:avLst>
              <a:gd name="adj" fmla="val 11072"/>
            </a:avLst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DA622AE-44F6-356B-0E08-8034EF5F93F9}"/>
              </a:ext>
            </a:extLst>
          </p:cNvPr>
          <p:cNvSpPr txBox="1"/>
          <p:nvPr userDrawn="1"/>
        </p:nvSpPr>
        <p:spPr>
          <a:xfrm>
            <a:off x="681245" y="1327573"/>
            <a:ext cx="6197184" cy="833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8.1.	KAIZEN: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8.1.1.   SINGLE POINT LESSON LEARNT?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8.1.2.   HORIZONTAL DEPLOYMENT? WAS THE KAIZEN REPLICATED IN OTHER PLACES ACROSS THE ORGANIZATION?</a:t>
            </a:r>
          </a:p>
          <a:p>
            <a:pPr algn="l">
              <a:lnSpc>
                <a:spcPct val="20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8.2.	INNOVATION:</a:t>
            </a:r>
          </a:p>
          <a:p>
            <a:pPr lvl="1" algn="l" rtl="0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8.2.1.   WHAT WENT WELL, AND WHAT WENT WRONG?</a:t>
            </a:r>
          </a:p>
          <a:p>
            <a:pPr lvl="1" algn="l" rtl="0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8.2.2.   SINGLE POINT LESSON LEARNT?</a:t>
            </a:r>
          </a:p>
          <a:p>
            <a:pPr lvl="1" algn="l" rtl="0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8.2.3.   WHAT WOULD YOU DO DIFFERENTLY THE NEXT TIME YOU DO A SIMILAR PROJECT?</a:t>
            </a:r>
          </a:p>
          <a:p>
            <a:pPr lvl="1" algn="l" rtl="0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8.2.4.   ANY INTELLECTUAL PROPERTY GENERATED? HOW IS IT PROTECTED? HOW IT IS SHARED WITH THE APPROPRIATE STAKEHOLDERS?</a:t>
            </a:r>
          </a:p>
          <a:p>
            <a:pPr lvl="1" algn="l" rtl="0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8.2.5.   FUTURE DEVELOPMENT OF THE IDEA OR USING THE SAME IDEA IN DIFFERENT APPLICATIONS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966119-4E6D-27EA-6AC6-0C11CF0D514E}"/>
              </a:ext>
            </a:extLst>
          </p:cNvPr>
          <p:cNvGrpSpPr/>
          <p:nvPr userDrawn="1"/>
        </p:nvGrpSpPr>
        <p:grpSpPr>
          <a:xfrm>
            <a:off x="299767" y="626528"/>
            <a:ext cx="6960141" cy="556672"/>
            <a:chOff x="299766" y="626528"/>
            <a:chExt cx="6960141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9766" y="626528"/>
              <a:ext cx="6960141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200" b="1" dirty="0">
                  <a:latin typeface="Dubai" panose="020B0503030403030204" pitchFamily="34" charset="-78"/>
                  <a:cs typeface="Dubai" panose="020B0503030403030204" pitchFamily="34" charset="-78"/>
                </a:rPr>
                <a:t> LEARNING AND HORIZONTAL DEPLOYMENT</a:t>
              </a:r>
            </a:p>
          </p:txBody>
        </p:sp>
        <p:pic>
          <p:nvPicPr>
            <p:cNvPr id="2" name="Graphic 1" descr="Badge 8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99767" y="626528"/>
              <a:ext cx="556672" cy="556672"/>
            </a:xfrm>
            <a:prstGeom prst="rect">
              <a:avLst/>
            </a:prstGeom>
          </p:spPr>
        </p:pic>
        <p:pic>
          <p:nvPicPr>
            <p:cNvPr id="9" name="Graphic 8" descr="Classroom with solid fill">
              <a:extLst>
                <a:ext uri="{FF2B5EF4-FFF2-40B4-BE49-F238E27FC236}">
                  <a16:creationId xmlns:a16="http://schemas.microsoft.com/office/drawing/2014/main" id="{EF4918FA-1F9F-4E35-A38E-681B582BEC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70460" y="680720"/>
              <a:ext cx="464174" cy="464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099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15BBA2-66AC-FEF6-A1CA-405B37D7174F}"/>
              </a:ext>
            </a:extLst>
          </p:cNvPr>
          <p:cNvSpPr/>
          <p:nvPr userDrawn="1"/>
        </p:nvSpPr>
        <p:spPr>
          <a:xfrm>
            <a:off x="556672" y="1107008"/>
            <a:ext cx="2861085" cy="556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66A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8.1.  KAIZEN</a:t>
            </a:r>
            <a:endParaRPr lang="en-AE" sz="20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966119-4E6D-27EA-6AC6-0C11CF0D514E}"/>
              </a:ext>
            </a:extLst>
          </p:cNvPr>
          <p:cNvGrpSpPr/>
          <p:nvPr userDrawn="1"/>
        </p:nvGrpSpPr>
        <p:grpSpPr>
          <a:xfrm>
            <a:off x="0" y="626528"/>
            <a:ext cx="6960141" cy="556672"/>
            <a:chOff x="299766" y="626528"/>
            <a:chExt cx="6960141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9766" y="626528"/>
              <a:ext cx="6960141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200" b="1" dirty="0">
                  <a:latin typeface="Dubai" panose="020B0503030403030204" pitchFamily="34" charset="-78"/>
                  <a:cs typeface="Dubai" panose="020B0503030403030204" pitchFamily="34" charset="-78"/>
                </a:rPr>
                <a:t> LEARNING AND HORIZONTAL DEPLOYMENT</a:t>
              </a:r>
            </a:p>
          </p:txBody>
        </p:sp>
        <p:pic>
          <p:nvPicPr>
            <p:cNvPr id="2" name="Graphic 1" descr="Badge 8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99767" y="626528"/>
              <a:ext cx="556672" cy="556672"/>
            </a:xfrm>
            <a:prstGeom prst="rect">
              <a:avLst/>
            </a:prstGeom>
          </p:spPr>
        </p:pic>
        <p:pic>
          <p:nvPicPr>
            <p:cNvPr id="9" name="Graphic 8" descr="Classroom with solid fill">
              <a:extLst>
                <a:ext uri="{FF2B5EF4-FFF2-40B4-BE49-F238E27FC236}">
                  <a16:creationId xmlns:a16="http://schemas.microsoft.com/office/drawing/2014/main" id="{EF4918FA-1F9F-4E35-A38E-681B582BEC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70460" y="680720"/>
              <a:ext cx="464174" cy="464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2196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15BBA2-66AC-FEF6-A1CA-405B37D7174F}"/>
              </a:ext>
            </a:extLst>
          </p:cNvPr>
          <p:cNvSpPr/>
          <p:nvPr userDrawn="1"/>
        </p:nvSpPr>
        <p:spPr>
          <a:xfrm>
            <a:off x="556672" y="1107008"/>
            <a:ext cx="2861085" cy="556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66A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8.2. INNOVATION</a:t>
            </a:r>
            <a:endParaRPr lang="en-AE" sz="20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966119-4E6D-27EA-6AC6-0C11CF0D514E}"/>
              </a:ext>
            </a:extLst>
          </p:cNvPr>
          <p:cNvGrpSpPr/>
          <p:nvPr userDrawn="1"/>
        </p:nvGrpSpPr>
        <p:grpSpPr>
          <a:xfrm>
            <a:off x="0" y="626528"/>
            <a:ext cx="6960141" cy="556672"/>
            <a:chOff x="299766" y="626528"/>
            <a:chExt cx="6960141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9766" y="626528"/>
              <a:ext cx="6960141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200" b="1" dirty="0">
                  <a:latin typeface="Dubai" panose="020B0503030403030204" pitchFamily="34" charset="-78"/>
                  <a:cs typeface="Dubai" panose="020B0503030403030204" pitchFamily="34" charset="-78"/>
                </a:rPr>
                <a:t> LEARNING AND HORIZONTAL DEPLOYMENT</a:t>
              </a:r>
            </a:p>
          </p:txBody>
        </p:sp>
        <p:pic>
          <p:nvPicPr>
            <p:cNvPr id="2" name="Graphic 1" descr="Badge 8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99767" y="626528"/>
              <a:ext cx="556672" cy="556672"/>
            </a:xfrm>
            <a:prstGeom prst="rect">
              <a:avLst/>
            </a:prstGeom>
          </p:spPr>
        </p:pic>
        <p:pic>
          <p:nvPicPr>
            <p:cNvPr id="9" name="Graphic 8" descr="Classroom with solid fill">
              <a:extLst>
                <a:ext uri="{FF2B5EF4-FFF2-40B4-BE49-F238E27FC236}">
                  <a16:creationId xmlns:a16="http://schemas.microsoft.com/office/drawing/2014/main" id="{EF4918FA-1F9F-4E35-A38E-681B582BEC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70460" y="680720"/>
              <a:ext cx="464174" cy="464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439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D35F7E0-9B5B-F94A-9553-AD54C727A0D2}"/>
              </a:ext>
            </a:extLst>
          </p:cNvPr>
          <p:cNvGrpSpPr/>
          <p:nvPr userDrawn="1"/>
        </p:nvGrpSpPr>
        <p:grpSpPr>
          <a:xfrm>
            <a:off x="380657" y="1683026"/>
            <a:ext cx="6798363" cy="3392557"/>
            <a:chOff x="450577" y="4691269"/>
            <a:chExt cx="6798363" cy="33925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A6E702-4CA0-1275-6FE6-0DAE23F88CC8}"/>
                </a:ext>
              </a:extLst>
            </p:cNvPr>
            <p:cNvGrpSpPr/>
            <p:nvPr userDrawn="1"/>
          </p:nvGrpSpPr>
          <p:grpSpPr>
            <a:xfrm>
              <a:off x="1033667" y="5943888"/>
              <a:ext cx="5870714" cy="2139938"/>
              <a:chOff x="874643" y="5943888"/>
              <a:chExt cx="5870714" cy="2139938"/>
            </a:xfrm>
          </p:grpSpPr>
          <p:sp>
            <p:nvSpPr>
              <p:cNvPr id="14" name="Rounded Rectangle 232">
                <a:extLst>
                  <a:ext uri="{FF2B5EF4-FFF2-40B4-BE49-F238E27FC236}">
                    <a16:creationId xmlns:a16="http://schemas.microsoft.com/office/drawing/2014/main" id="{F3E24E68-E488-AC94-F9D2-D288205D169C}"/>
                  </a:ext>
                </a:extLst>
              </p:cNvPr>
              <p:cNvSpPr/>
              <p:nvPr userDrawn="1"/>
            </p:nvSpPr>
            <p:spPr>
              <a:xfrm>
                <a:off x="874643" y="5943888"/>
                <a:ext cx="5844210" cy="2139938"/>
              </a:xfrm>
              <a:prstGeom prst="roundRect">
                <a:avLst/>
              </a:prstGeom>
              <a:gradFill flip="none" rotWithShape="1">
                <a:gsLst>
                  <a:gs pos="0">
                    <a:srgbClr val="B18F59"/>
                  </a:gs>
                  <a:gs pos="50000">
                    <a:srgbClr val="F1D086"/>
                  </a:gs>
                  <a:gs pos="100000">
                    <a:srgbClr val="B08D58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08000" rIns="0" bIns="0" anchor="ctr">
                <a:noAutofit/>
              </a:bodyPr>
              <a:lstStyle/>
              <a:p>
                <a:pPr lvl="0" algn="ctr" defTabSz="1007943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en-AE" sz="2400" b="1">
                  <a:solidFill>
                    <a:schemeClr val="tx1"/>
                  </a:solidFill>
                  <a:latin typeface="Dubai" panose="020B0503030403030204" pitchFamily="34" charset="-78"/>
                  <a:ea typeface="+mj-ea"/>
                  <a:cs typeface="Dubai" panose="020B0503030403030204" pitchFamily="34" charset="-78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AE0C92-5AF6-13A1-C160-CAFB26E28BCC}"/>
                  </a:ext>
                </a:extLst>
              </p:cNvPr>
              <p:cNvSpPr txBox="1"/>
              <p:nvPr userDrawn="1"/>
            </p:nvSpPr>
            <p:spPr>
              <a:xfrm>
                <a:off x="901147" y="6241906"/>
                <a:ext cx="5844210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lnSpc>
                    <a:spcPct val="150000"/>
                  </a:lnSpc>
                  <a:buFont typeface="+mj-lt"/>
                  <a:buNone/>
                </a:pPr>
                <a:r>
                  <a:rPr lang="en-GB" altLang="en-US" sz="2400" b="1" dirty="0">
                    <a:solidFill>
                      <a:srgbClr val="000000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THE Q&amp;A SESSION WILL BE CONDUCTED ONLINE 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WITH</a:t>
                </a:r>
                <a:r>
                  <a:rPr lang="en-GB" altLang="en-US" sz="2400" b="1" dirty="0">
                    <a:solidFill>
                      <a:srgbClr val="000000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 THE ASSESSORS IN THE PRESENCE OF THE APPLICANTS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6A8559-4B7A-6DDF-2D28-602EB6A19DB5}"/>
                </a:ext>
              </a:extLst>
            </p:cNvPr>
            <p:cNvGrpSpPr/>
            <p:nvPr userDrawn="1"/>
          </p:nvGrpSpPr>
          <p:grpSpPr>
            <a:xfrm>
              <a:off x="450577" y="4691269"/>
              <a:ext cx="6798363" cy="1325218"/>
              <a:chOff x="2356940" y="626528"/>
              <a:chExt cx="2845794" cy="55667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017006C-E3FC-68F5-3D67-FD6557BF67BF}"/>
                  </a:ext>
                </a:extLst>
              </p:cNvPr>
              <p:cNvGrpSpPr/>
              <p:nvPr userDrawn="1"/>
            </p:nvGrpSpPr>
            <p:grpSpPr>
              <a:xfrm>
                <a:off x="2356940" y="626528"/>
                <a:ext cx="2845794" cy="556672"/>
                <a:chOff x="2174852" y="653093"/>
                <a:chExt cx="2845794" cy="556672"/>
              </a:xfrm>
            </p:grpSpPr>
            <p:sp>
              <p:nvSpPr>
                <p:cNvPr id="12" name="Title 1">
                  <a:extLst>
                    <a:ext uri="{FF2B5EF4-FFF2-40B4-BE49-F238E27FC236}">
                      <a16:creationId xmlns:a16="http://schemas.microsoft.com/office/drawing/2014/main" id="{A403E16F-9CF9-40BB-5E41-16B6C423BBD9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2174852" y="653093"/>
                  <a:ext cx="2845794" cy="55667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B18F59"/>
                    </a:gs>
                    <a:gs pos="50000">
                      <a:srgbClr val="F1D086"/>
                    </a:gs>
                    <a:gs pos="100000">
                      <a:srgbClr val="B08D58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0" tIns="108000" rIns="0" bIns="0" anchor="ctr">
                  <a:noAutofit/>
                </a:bodyPr>
                <a:lstStyle>
                  <a:lvl1pPr algn="l" defTabSz="1007943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85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algn="ctr"/>
                  <a:r>
                    <a:rPr lang="en-US" sz="5400" b="1" dirty="0">
                      <a:latin typeface="Dubai" panose="020B0503030403030204" pitchFamily="34" charset="-78"/>
                      <a:cs typeface="Dubai" panose="020B0503030403030204" pitchFamily="34" charset="-78"/>
                    </a:rPr>
                    <a:t>Q &amp; A</a:t>
                  </a:r>
                </a:p>
              </p:txBody>
            </p:sp>
            <p:pic>
              <p:nvPicPr>
                <p:cNvPr id="13" name="Graphic 12" descr="Badge 9 with solid fill">
                  <a:extLst>
                    <a:ext uri="{FF2B5EF4-FFF2-40B4-BE49-F238E27FC236}">
                      <a16:creationId xmlns:a16="http://schemas.microsoft.com/office/drawing/2014/main" id="{809C122F-2AB2-0FEA-E197-190AC2A072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/>
              </p:blipFill>
              <p:spPr>
                <a:xfrm>
                  <a:off x="2175819" y="653093"/>
                  <a:ext cx="554736" cy="556672"/>
                </a:xfrm>
                <a:prstGeom prst="rect">
                  <a:avLst/>
                </a:prstGeom>
              </p:spPr>
            </p:pic>
          </p:grpSp>
          <p:pic>
            <p:nvPicPr>
              <p:cNvPr id="11" name="Graphic 10" descr="Questions with solid fill">
                <a:extLst>
                  <a:ext uri="{FF2B5EF4-FFF2-40B4-BE49-F238E27FC236}">
                    <a16:creationId xmlns:a16="http://schemas.microsoft.com/office/drawing/2014/main" id="{1BF15B0E-F595-637E-52EC-2BF31AC212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646065" y="697211"/>
                <a:ext cx="415306" cy="4153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7145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25">
            <a:extLst>
              <a:ext uri="{FF2B5EF4-FFF2-40B4-BE49-F238E27FC236}">
                <a16:creationId xmlns:a16="http://schemas.microsoft.com/office/drawing/2014/main" id="{A3A41673-BB7D-479B-3A9F-DA34F9066538}"/>
              </a:ext>
            </a:extLst>
          </p:cNvPr>
          <p:cNvSpPr/>
          <p:nvPr userDrawn="1"/>
        </p:nvSpPr>
        <p:spPr>
          <a:xfrm>
            <a:off x="672768" y="629587"/>
            <a:ext cx="6214136" cy="9246339"/>
          </a:xfrm>
          <a:prstGeom prst="roundRect">
            <a:avLst>
              <a:gd name="adj" fmla="val 3968"/>
            </a:avLst>
          </a:prstGeom>
          <a:solidFill>
            <a:srgbClr val="866A42">
              <a:alpha val="7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" name="Rounded Rectangle 126">
            <a:extLst>
              <a:ext uri="{FF2B5EF4-FFF2-40B4-BE49-F238E27FC236}">
                <a16:creationId xmlns:a16="http://schemas.microsoft.com/office/drawing/2014/main" id="{03CD2275-A1BD-45C3-D457-636F83214973}"/>
              </a:ext>
            </a:extLst>
          </p:cNvPr>
          <p:cNvSpPr/>
          <p:nvPr userDrawn="1"/>
        </p:nvSpPr>
        <p:spPr>
          <a:xfrm>
            <a:off x="895364" y="815887"/>
            <a:ext cx="88253" cy="85080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888B2BB8-D9F7-65C1-CAA8-C6ADDDAD1B35}"/>
              </a:ext>
            </a:extLst>
          </p:cNvPr>
          <p:cNvSpPr/>
          <p:nvPr userDrawn="1"/>
        </p:nvSpPr>
        <p:spPr>
          <a:xfrm rot="5400000">
            <a:off x="6020428" y="820667"/>
            <a:ext cx="705185" cy="695623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2" name="Rounded Rectangle 152">
            <a:extLst>
              <a:ext uri="{FF2B5EF4-FFF2-40B4-BE49-F238E27FC236}">
                <a16:creationId xmlns:a16="http://schemas.microsoft.com/office/drawing/2014/main" id="{1B4F821E-3C53-EBB2-430C-FD468C49A79A}"/>
              </a:ext>
            </a:extLst>
          </p:cNvPr>
          <p:cNvSpPr/>
          <p:nvPr userDrawn="1"/>
        </p:nvSpPr>
        <p:spPr>
          <a:xfrm>
            <a:off x="3818364" y="8057267"/>
            <a:ext cx="1960392" cy="510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algn="ctr" defTabSz="457200" rtl="1" eaLnBrk="1" latinLnBrk="0" hangingPunct="1"/>
            <a:endParaRPr lang="en-A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ounded Rectangle 153">
            <a:extLst>
              <a:ext uri="{FF2B5EF4-FFF2-40B4-BE49-F238E27FC236}">
                <a16:creationId xmlns:a16="http://schemas.microsoft.com/office/drawing/2014/main" id="{065E775D-531C-8B01-97AF-95ACA976D01D}"/>
              </a:ext>
            </a:extLst>
          </p:cNvPr>
          <p:cNvSpPr/>
          <p:nvPr userDrawn="1"/>
        </p:nvSpPr>
        <p:spPr>
          <a:xfrm>
            <a:off x="1642856" y="8057267"/>
            <a:ext cx="1978864" cy="510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="1" i="0" dirty="0">
              <a:solidFill>
                <a:schemeClr val="tx2">
                  <a:lumMod val="7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Rounded Rectangle 153">
            <a:extLst>
              <a:ext uri="{FF2B5EF4-FFF2-40B4-BE49-F238E27FC236}">
                <a16:creationId xmlns:a16="http://schemas.microsoft.com/office/drawing/2014/main" id="{9D6B24AE-8021-D470-6F3C-A3B8411C62CD}"/>
              </a:ext>
            </a:extLst>
          </p:cNvPr>
          <p:cNvSpPr/>
          <p:nvPr userDrawn="1"/>
        </p:nvSpPr>
        <p:spPr>
          <a:xfrm>
            <a:off x="1426595" y="1319493"/>
            <a:ext cx="4750906" cy="8824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Company Name in English:  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2" name="Rounded Rectangle 153">
            <a:extLst>
              <a:ext uri="{FF2B5EF4-FFF2-40B4-BE49-F238E27FC236}">
                <a16:creationId xmlns:a16="http://schemas.microsoft.com/office/drawing/2014/main" id="{69882046-EF30-EF3B-C200-835679EC26F9}"/>
              </a:ext>
            </a:extLst>
          </p:cNvPr>
          <p:cNvSpPr/>
          <p:nvPr userDrawn="1"/>
        </p:nvSpPr>
        <p:spPr>
          <a:xfrm>
            <a:off x="1426595" y="3400683"/>
            <a:ext cx="4750906" cy="8824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Case Study Title:  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4" name="Rounded Rectangle 153">
            <a:extLst>
              <a:ext uri="{FF2B5EF4-FFF2-40B4-BE49-F238E27FC236}">
                <a16:creationId xmlns:a16="http://schemas.microsoft.com/office/drawing/2014/main" id="{76371F37-F961-FCD5-F687-F3EC91FABA9A}"/>
              </a:ext>
            </a:extLst>
          </p:cNvPr>
          <p:cNvSpPr/>
          <p:nvPr userDrawn="1"/>
        </p:nvSpPr>
        <p:spPr>
          <a:xfrm>
            <a:off x="1426595" y="5723740"/>
            <a:ext cx="4750906" cy="2137564"/>
          </a:xfrm>
          <a:prstGeom prst="roundRect">
            <a:avLst>
              <a:gd name="adj" fmla="val 648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Insert here the Company’s Logo:   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6" name="Rounded Rectangle 153">
            <a:extLst>
              <a:ext uri="{FF2B5EF4-FFF2-40B4-BE49-F238E27FC236}">
                <a16:creationId xmlns:a16="http://schemas.microsoft.com/office/drawing/2014/main" id="{25C59D30-BBF2-73C8-79C6-6D35FF6E441E}"/>
              </a:ext>
            </a:extLst>
          </p:cNvPr>
          <p:cNvSpPr/>
          <p:nvPr userDrawn="1"/>
        </p:nvSpPr>
        <p:spPr>
          <a:xfrm>
            <a:off x="1426595" y="2360088"/>
            <a:ext cx="4750906" cy="8824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Company Name in Arabic (if available):  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BF54F-3A7B-4D6B-647F-F8D13017EC71}"/>
              </a:ext>
            </a:extLst>
          </p:cNvPr>
          <p:cNvSpPr txBox="1"/>
          <p:nvPr userDrawn="1"/>
        </p:nvSpPr>
        <p:spPr>
          <a:xfrm>
            <a:off x="1" y="10059401"/>
            <a:ext cx="7559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ctr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stem Font Regular"/>
              <a:buChar char="★"/>
              <a:tabLst/>
              <a:defRPr/>
            </a:pPr>
            <a:r>
              <a:rPr lang="en-US" sz="1200" b="1" dirty="0">
                <a:solidFill>
                  <a:srgbClr val="B6231A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The submission file should be saved in this format:  </a:t>
            </a:r>
            <a:r>
              <a:rPr lang="en-US" sz="1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Company</a:t>
            </a:r>
            <a:r>
              <a:rPr lang="en-US" sz="1200" b="1" dirty="0">
                <a:solidFill>
                  <a:srgbClr val="B6231A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Name_03K&amp;I_submission_GCIIS2025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7792BC-DD06-B5A9-1331-3A7079CD98E4}"/>
              </a:ext>
            </a:extLst>
          </p:cNvPr>
          <p:cNvGrpSpPr/>
          <p:nvPr userDrawn="1"/>
        </p:nvGrpSpPr>
        <p:grpSpPr>
          <a:xfrm>
            <a:off x="1119791" y="9322313"/>
            <a:ext cx="5861580" cy="479100"/>
            <a:chOff x="4834787" y="6362054"/>
            <a:chExt cx="4725613" cy="375607"/>
          </a:xfrm>
        </p:grpSpPr>
        <p:sp>
          <p:nvSpPr>
            <p:cNvPr id="131" name="TextBox 5">
              <a:extLst>
                <a:ext uri="{FF2B5EF4-FFF2-40B4-BE49-F238E27FC236}">
                  <a16:creationId xmlns:a16="http://schemas.microsoft.com/office/drawing/2014/main" id="{98B39885-A9F4-6E41-024C-FC1F0A48918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961736" y="6375723"/>
              <a:ext cx="4598664" cy="3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71450" indent="-171450" algn="l" defTabSz="914400">
                <a:spcBef>
                  <a:spcPct val="0"/>
                </a:spcBef>
              </a:pPr>
              <a:r>
                <a:rPr lang="en-US" altLang="en-US" sz="1200" b="1" i="0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 Please choose the submission type highlighted in yellow from the options above.</a:t>
              </a:r>
            </a:p>
            <a:p>
              <a:pPr marL="171450" indent="-171450" algn="l" defTabSz="914400">
                <a:spcBef>
                  <a:spcPct val="0"/>
                </a:spcBef>
              </a:pPr>
              <a:r>
                <a:rPr lang="en-US" altLang="en-US" sz="1200" b="1" i="0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You can apply for Kaizen &amp; Innovation or select one of them.</a:t>
              </a:r>
              <a:endParaRPr lang="en-GB" altLang="en-US" sz="1200" b="1" i="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32" name="Isosceles Triangle 57">
              <a:extLst>
                <a:ext uri="{FF2B5EF4-FFF2-40B4-BE49-F238E27FC236}">
                  <a16:creationId xmlns:a16="http://schemas.microsoft.com/office/drawing/2014/main" id="{6ABA2C32-966E-6C5D-39AD-6EE78CADDD82}"/>
                </a:ext>
              </a:extLst>
            </p:cNvPr>
            <p:cNvSpPr/>
            <p:nvPr userDrawn="1"/>
          </p:nvSpPr>
          <p:spPr>
            <a:xfrm>
              <a:off x="4834787" y="6362054"/>
              <a:ext cx="139344" cy="242169"/>
            </a:xfrm>
            <a:custGeom>
              <a:avLst/>
              <a:gdLst>
                <a:gd name="connsiteX0" fmla="*/ 1148449 w 1346449"/>
                <a:gd name="connsiteY0" fmla="*/ 2457725 h 3249725"/>
                <a:gd name="connsiteX1" fmla="*/ 198001 w 1346449"/>
                <a:gd name="connsiteY1" fmla="*/ 2457725 h 3249725"/>
                <a:gd name="connsiteX2" fmla="*/ 1 w 1346449"/>
                <a:gd name="connsiteY2" fmla="*/ 3249725 h 3249725"/>
                <a:gd name="connsiteX3" fmla="*/ 1346449 w 1346449"/>
                <a:gd name="connsiteY3" fmla="*/ 3249725 h 3249725"/>
                <a:gd name="connsiteX4" fmla="*/ 1148449 w 1346449"/>
                <a:gd name="connsiteY4" fmla="*/ 2457725 h 3249725"/>
                <a:gd name="connsiteX5" fmla="*/ 755186 w 1346449"/>
                <a:gd name="connsiteY5" fmla="*/ 82950 h 3249725"/>
                <a:gd name="connsiteX6" fmla="*/ 734449 w 1346449"/>
                <a:gd name="connsiteY6" fmla="*/ 1314594 h 3249725"/>
                <a:gd name="connsiteX7" fmla="*/ 853246 w 1346449"/>
                <a:gd name="connsiteY7" fmla="*/ 1483214 h 3249725"/>
                <a:gd name="connsiteX8" fmla="*/ 673226 w 1346449"/>
                <a:gd name="connsiteY8" fmla="*/ 1663234 h 3249725"/>
                <a:gd name="connsiteX9" fmla="*/ 493206 w 1346449"/>
                <a:gd name="connsiteY9" fmla="*/ 1483214 h 3249725"/>
                <a:gd name="connsiteX10" fmla="*/ 612000 w 1346449"/>
                <a:gd name="connsiteY10" fmla="*/ 1314595 h 3249725"/>
                <a:gd name="connsiteX11" fmla="*/ 612000 w 1346449"/>
                <a:gd name="connsiteY11" fmla="*/ 0 h 3249725"/>
                <a:gd name="connsiteX12" fmla="*/ 2939 w 1346449"/>
                <a:gd name="connsiteY12" fmla="*/ 1574694 h 3249725"/>
                <a:gd name="connsiteX13" fmla="*/ 0 w 1346449"/>
                <a:gd name="connsiteY13" fmla="*/ 1574694 h 3249725"/>
                <a:gd name="connsiteX14" fmla="*/ 2009 w 1346449"/>
                <a:gd name="connsiteY14" fmla="*/ 1577097 h 3249725"/>
                <a:gd name="connsiteX15" fmla="*/ 0 w 1346449"/>
                <a:gd name="connsiteY15" fmla="*/ 1582292 h 3249725"/>
                <a:gd name="connsiteX16" fmla="*/ 6353 w 1346449"/>
                <a:gd name="connsiteY16" fmla="*/ 1582292 h 3249725"/>
                <a:gd name="connsiteX17" fmla="*/ 273414 w 1346449"/>
                <a:gd name="connsiteY17" fmla="*/ 2376121 h 3249725"/>
                <a:gd name="connsiteX18" fmla="*/ 1091887 w 1346449"/>
                <a:gd name="connsiteY18" fmla="*/ 2366694 h 3249725"/>
                <a:gd name="connsiteX19" fmla="*/ 1340768 w 1346449"/>
                <a:gd name="connsiteY19" fmla="*/ 1582292 h 3249725"/>
                <a:gd name="connsiteX20" fmla="*/ 1346449 w 1346449"/>
                <a:gd name="connsiteY20" fmla="*/ 1582292 h 3249725"/>
                <a:gd name="connsiteX21" fmla="*/ 1344512 w 1346449"/>
                <a:gd name="connsiteY21" fmla="*/ 1577284 h 3249725"/>
                <a:gd name="connsiteX22" fmla="*/ 1346448 w 1346449"/>
                <a:gd name="connsiteY22" fmla="*/ 1574694 h 3249725"/>
                <a:gd name="connsiteX23" fmla="*/ 1343510 w 1346449"/>
                <a:gd name="connsiteY23" fmla="*/ 1574694 h 3249725"/>
                <a:gd name="connsiteX24" fmla="*/ 755186 w 1346449"/>
                <a:gd name="connsiteY24" fmla="*/ 82950 h 3249725"/>
                <a:gd name="connsiteX0" fmla="*/ 1148449 w 1346449"/>
                <a:gd name="connsiteY0" fmla="*/ 2374775 h 3166775"/>
                <a:gd name="connsiteX1" fmla="*/ 198001 w 1346449"/>
                <a:gd name="connsiteY1" fmla="*/ 2374775 h 3166775"/>
                <a:gd name="connsiteX2" fmla="*/ 1 w 1346449"/>
                <a:gd name="connsiteY2" fmla="*/ 3166775 h 3166775"/>
                <a:gd name="connsiteX3" fmla="*/ 1346449 w 1346449"/>
                <a:gd name="connsiteY3" fmla="*/ 3166775 h 3166775"/>
                <a:gd name="connsiteX4" fmla="*/ 1148449 w 1346449"/>
                <a:gd name="connsiteY4" fmla="*/ 2374775 h 3166775"/>
                <a:gd name="connsiteX5" fmla="*/ 755186 w 1346449"/>
                <a:gd name="connsiteY5" fmla="*/ 0 h 3166775"/>
                <a:gd name="connsiteX6" fmla="*/ 734449 w 1346449"/>
                <a:gd name="connsiteY6" fmla="*/ 1231644 h 3166775"/>
                <a:gd name="connsiteX7" fmla="*/ 853246 w 1346449"/>
                <a:gd name="connsiteY7" fmla="*/ 1400264 h 3166775"/>
                <a:gd name="connsiteX8" fmla="*/ 673226 w 1346449"/>
                <a:gd name="connsiteY8" fmla="*/ 1580284 h 3166775"/>
                <a:gd name="connsiteX9" fmla="*/ 493206 w 1346449"/>
                <a:gd name="connsiteY9" fmla="*/ 1400264 h 3166775"/>
                <a:gd name="connsiteX10" fmla="*/ 612000 w 1346449"/>
                <a:gd name="connsiteY10" fmla="*/ 1231645 h 3166775"/>
                <a:gd name="connsiteX11" fmla="*/ 591263 w 1346449"/>
                <a:gd name="connsiteY11" fmla="*/ 10368 h 3166775"/>
                <a:gd name="connsiteX12" fmla="*/ 2939 w 1346449"/>
                <a:gd name="connsiteY12" fmla="*/ 1491744 h 3166775"/>
                <a:gd name="connsiteX13" fmla="*/ 0 w 1346449"/>
                <a:gd name="connsiteY13" fmla="*/ 1491744 h 3166775"/>
                <a:gd name="connsiteX14" fmla="*/ 2009 w 1346449"/>
                <a:gd name="connsiteY14" fmla="*/ 1494147 h 3166775"/>
                <a:gd name="connsiteX15" fmla="*/ 0 w 1346449"/>
                <a:gd name="connsiteY15" fmla="*/ 1499342 h 3166775"/>
                <a:gd name="connsiteX16" fmla="*/ 6353 w 1346449"/>
                <a:gd name="connsiteY16" fmla="*/ 1499342 h 3166775"/>
                <a:gd name="connsiteX17" fmla="*/ 273414 w 1346449"/>
                <a:gd name="connsiteY17" fmla="*/ 2293171 h 3166775"/>
                <a:gd name="connsiteX18" fmla="*/ 1091887 w 1346449"/>
                <a:gd name="connsiteY18" fmla="*/ 2283744 h 3166775"/>
                <a:gd name="connsiteX19" fmla="*/ 1340768 w 1346449"/>
                <a:gd name="connsiteY19" fmla="*/ 1499342 h 3166775"/>
                <a:gd name="connsiteX20" fmla="*/ 1346449 w 1346449"/>
                <a:gd name="connsiteY20" fmla="*/ 1499342 h 3166775"/>
                <a:gd name="connsiteX21" fmla="*/ 1344512 w 1346449"/>
                <a:gd name="connsiteY21" fmla="*/ 1494334 h 3166775"/>
                <a:gd name="connsiteX22" fmla="*/ 1346448 w 1346449"/>
                <a:gd name="connsiteY22" fmla="*/ 1491744 h 3166775"/>
                <a:gd name="connsiteX23" fmla="*/ 1343510 w 1346449"/>
                <a:gd name="connsiteY23" fmla="*/ 1491744 h 3166775"/>
                <a:gd name="connsiteX24" fmla="*/ 755186 w 1346449"/>
                <a:gd name="connsiteY24" fmla="*/ 0 h 31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46449" h="3166775">
                  <a:moveTo>
                    <a:pt x="1148449" y="2374775"/>
                  </a:moveTo>
                  <a:lnTo>
                    <a:pt x="198001" y="2374775"/>
                  </a:lnTo>
                  <a:lnTo>
                    <a:pt x="1" y="3166775"/>
                  </a:lnTo>
                  <a:lnTo>
                    <a:pt x="1346449" y="3166775"/>
                  </a:lnTo>
                  <a:lnTo>
                    <a:pt x="1148449" y="2374775"/>
                  </a:lnTo>
                  <a:close/>
                  <a:moveTo>
                    <a:pt x="755186" y="0"/>
                  </a:moveTo>
                  <a:cubicBezTo>
                    <a:pt x="755186" y="438198"/>
                    <a:pt x="734449" y="793446"/>
                    <a:pt x="734449" y="1231644"/>
                  </a:cubicBezTo>
                  <a:cubicBezTo>
                    <a:pt x="803843" y="1256124"/>
                    <a:pt x="853246" y="1322425"/>
                    <a:pt x="853246" y="1400264"/>
                  </a:cubicBezTo>
                  <a:cubicBezTo>
                    <a:pt x="853246" y="1499686"/>
                    <a:pt x="772648" y="1580284"/>
                    <a:pt x="673226" y="1580284"/>
                  </a:cubicBezTo>
                  <a:cubicBezTo>
                    <a:pt x="573804" y="1580284"/>
                    <a:pt x="493206" y="1499686"/>
                    <a:pt x="493206" y="1400264"/>
                  </a:cubicBezTo>
                  <a:cubicBezTo>
                    <a:pt x="493206" y="1322426"/>
                    <a:pt x="542608" y="1256126"/>
                    <a:pt x="612000" y="1231645"/>
                  </a:cubicBezTo>
                  <a:lnTo>
                    <a:pt x="591263" y="10368"/>
                  </a:lnTo>
                  <a:lnTo>
                    <a:pt x="2939" y="1491744"/>
                  </a:lnTo>
                  <a:lnTo>
                    <a:pt x="0" y="1491744"/>
                  </a:lnTo>
                  <a:lnTo>
                    <a:pt x="2009" y="1494147"/>
                  </a:lnTo>
                  <a:lnTo>
                    <a:pt x="0" y="1499342"/>
                  </a:lnTo>
                  <a:lnTo>
                    <a:pt x="6353" y="1499342"/>
                  </a:lnTo>
                  <a:cubicBezTo>
                    <a:pt x="274151" y="1797289"/>
                    <a:pt x="320153" y="2031319"/>
                    <a:pt x="273414" y="2293171"/>
                  </a:cubicBezTo>
                  <a:lnTo>
                    <a:pt x="1091887" y="2283744"/>
                  </a:lnTo>
                  <a:cubicBezTo>
                    <a:pt x="1035756" y="1984266"/>
                    <a:pt x="1081794" y="1833397"/>
                    <a:pt x="1340768" y="1499342"/>
                  </a:cubicBezTo>
                  <a:lnTo>
                    <a:pt x="1346449" y="1499342"/>
                  </a:lnTo>
                  <a:lnTo>
                    <a:pt x="1344512" y="1494334"/>
                  </a:lnTo>
                  <a:cubicBezTo>
                    <a:pt x="1345124" y="1493447"/>
                    <a:pt x="1345785" y="1492596"/>
                    <a:pt x="1346448" y="1491744"/>
                  </a:cubicBezTo>
                  <a:lnTo>
                    <a:pt x="1343510" y="1491744"/>
                  </a:lnTo>
                  <a:cubicBezTo>
                    <a:pt x="1140490" y="966846"/>
                    <a:pt x="958206" y="524898"/>
                    <a:pt x="7551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" name="Rounded Rectangle 152">
            <a:extLst>
              <a:ext uri="{FF2B5EF4-FFF2-40B4-BE49-F238E27FC236}">
                <a16:creationId xmlns:a16="http://schemas.microsoft.com/office/drawing/2014/main" id="{2947D424-9E84-19D0-CA3F-3E70AC13ABA5}"/>
              </a:ext>
            </a:extLst>
          </p:cNvPr>
          <p:cNvSpPr/>
          <p:nvPr userDrawn="1"/>
        </p:nvSpPr>
        <p:spPr>
          <a:xfrm>
            <a:off x="2903220" y="8711962"/>
            <a:ext cx="1638300" cy="510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A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ounded Rectangle 152">
            <a:extLst>
              <a:ext uri="{FF2B5EF4-FFF2-40B4-BE49-F238E27FC236}">
                <a16:creationId xmlns:a16="http://schemas.microsoft.com/office/drawing/2014/main" id="{53178FA4-2219-5D0B-5D20-A68D854668AE}"/>
              </a:ext>
            </a:extLst>
          </p:cNvPr>
          <p:cNvSpPr/>
          <p:nvPr userDrawn="1"/>
        </p:nvSpPr>
        <p:spPr>
          <a:xfrm>
            <a:off x="1124268" y="8711962"/>
            <a:ext cx="1638300" cy="510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A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ounded Rectangle 152">
            <a:extLst>
              <a:ext uri="{FF2B5EF4-FFF2-40B4-BE49-F238E27FC236}">
                <a16:creationId xmlns:a16="http://schemas.microsoft.com/office/drawing/2014/main" id="{A473F2B8-B309-7874-31BC-13E0F69C92E8}"/>
              </a:ext>
            </a:extLst>
          </p:cNvPr>
          <p:cNvSpPr/>
          <p:nvPr userDrawn="1"/>
        </p:nvSpPr>
        <p:spPr>
          <a:xfrm>
            <a:off x="4682172" y="8711962"/>
            <a:ext cx="1638300" cy="510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A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589144C5-6333-9FAF-72CE-96C07B494A17}"/>
              </a:ext>
            </a:extLst>
          </p:cNvPr>
          <p:cNvSpPr/>
          <p:nvPr userDrawn="1"/>
        </p:nvSpPr>
        <p:spPr>
          <a:xfrm>
            <a:off x="2262856" y="788333"/>
            <a:ext cx="3078384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COMPANY DETAILS</a:t>
            </a:r>
          </a:p>
        </p:txBody>
      </p:sp>
      <p:sp>
        <p:nvSpPr>
          <p:cNvPr id="16" name="Rounded Rectangle 153">
            <a:extLst>
              <a:ext uri="{FF2B5EF4-FFF2-40B4-BE49-F238E27FC236}">
                <a16:creationId xmlns:a16="http://schemas.microsoft.com/office/drawing/2014/main" id="{CC44BD1F-BB73-285E-114D-F2F4ED01CC86}"/>
              </a:ext>
            </a:extLst>
          </p:cNvPr>
          <p:cNvSpPr/>
          <p:nvPr userDrawn="1"/>
        </p:nvSpPr>
        <p:spPr>
          <a:xfrm>
            <a:off x="1442911" y="5072591"/>
            <a:ext cx="4750906" cy="493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Company Website: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133" name="Rounded Rectangle 153">
            <a:extLst>
              <a:ext uri="{FF2B5EF4-FFF2-40B4-BE49-F238E27FC236}">
                <a16:creationId xmlns:a16="http://schemas.microsoft.com/office/drawing/2014/main" id="{1593C990-4722-DAA4-AC07-A959A2AC4ED2}"/>
              </a:ext>
            </a:extLst>
          </p:cNvPr>
          <p:cNvSpPr/>
          <p:nvPr userDrawn="1"/>
        </p:nvSpPr>
        <p:spPr>
          <a:xfrm>
            <a:off x="1442911" y="4441278"/>
            <a:ext cx="4750906" cy="47320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Project Period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:  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013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6A53C5-8B3B-68E0-E03D-A313BF39C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4" y="1451"/>
            <a:ext cx="7557045" cy="106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16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: Diagonal Corners Rounded 233">
            <a:extLst>
              <a:ext uri="{FF2B5EF4-FFF2-40B4-BE49-F238E27FC236}">
                <a16:creationId xmlns:a16="http://schemas.microsoft.com/office/drawing/2014/main" id="{97C7BEFF-774F-47A4-B78A-BD42DE16A548}"/>
              </a:ext>
            </a:extLst>
          </p:cNvPr>
          <p:cNvSpPr/>
          <p:nvPr userDrawn="1"/>
        </p:nvSpPr>
        <p:spPr>
          <a:xfrm>
            <a:off x="2240645" y="823109"/>
            <a:ext cx="3078384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CONTACT DETAILS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EC034DD8-BD27-7197-7B5A-CE1B45B14C53}"/>
              </a:ext>
            </a:extLst>
          </p:cNvPr>
          <p:cNvSpPr/>
          <p:nvPr userDrawn="1"/>
        </p:nvSpPr>
        <p:spPr>
          <a:xfrm>
            <a:off x="687087" y="9616433"/>
            <a:ext cx="387989" cy="31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24A4079C-C72C-89CF-B1A2-368879B8127A}"/>
              </a:ext>
            </a:extLst>
          </p:cNvPr>
          <p:cNvSpPr/>
          <p:nvPr userDrawn="1"/>
        </p:nvSpPr>
        <p:spPr>
          <a:xfrm>
            <a:off x="585489" y="9991636"/>
            <a:ext cx="19348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i="1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* Please fill the box with black </a:t>
            </a:r>
            <a:r>
              <a:rPr lang="en-US" sz="900" b="0" i="1" dirty="0" err="1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colour</a:t>
            </a:r>
            <a:endParaRPr lang="en-US" sz="900" b="0" i="1" dirty="0">
              <a:solidFill>
                <a:srgbClr val="FF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aphicFrame>
        <p:nvGraphicFramePr>
          <p:cNvPr id="239" name="Table 238">
            <a:extLst>
              <a:ext uri="{FF2B5EF4-FFF2-40B4-BE49-F238E27FC236}">
                <a16:creationId xmlns:a16="http://schemas.microsoft.com/office/drawing/2014/main" id="{79D959DD-25FD-AB84-8E81-27DC8595454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34682359"/>
              </p:ext>
            </p:extLst>
          </p:nvPr>
        </p:nvGraphicFramePr>
        <p:xfrm>
          <a:off x="495425" y="2290513"/>
          <a:ext cx="6604000" cy="588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896">
                  <a:extLst>
                    <a:ext uri="{9D8B030D-6E8A-4147-A177-3AD203B41FA5}">
                      <a16:colId xmlns:a16="http://schemas.microsoft.com/office/drawing/2014/main" val="2872242968"/>
                    </a:ext>
                  </a:extLst>
                </a:gridCol>
                <a:gridCol w="4539104">
                  <a:extLst>
                    <a:ext uri="{9D8B030D-6E8A-4147-A177-3AD203B41FA5}">
                      <a16:colId xmlns:a16="http://schemas.microsoft.com/office/drawing/2014/main" val="2379990424"/>
                    </a:ext>
                  </a:extLst>
                </a:gridCol>
              </a:tblGrid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Contact Person: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53352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Designation: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5952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Department: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522704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Country: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367044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Telephone Number: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45853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Contact Mobile: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64156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Contact Email: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49356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Submission Date: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0700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EBB4C54-96AB-EDE3-501A-2D359B3CB6CB}"/>
              </a:ext>
            </a:extLst>
          </p:cNvPr>
          <p:cNvSpPr/>
          <p:nvPr userDrawn="1"/>
        </p:nvSpPr>
        <p:spPr>
          <a:xfrm>
            <a:off x="1063318" y="9656579"/>
            <a:ext cx="61113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 declare that the information given on this form is correct.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1C0C5-FD34-5D15-9C81-2DAF351D161B}"/>
              </a:ext>
            </a:extLst>
          </p:cNvPr>
          <p:cNvSpPr txBox="1"/>
          <p:nvPr userDrawn="1"/>
        </p:nvSpPr>
        <p:spPr>
          <a:xfrm>
            <a:off x="495425" y="1476113"/>
            <a:ext cx="66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*</a:t>
            </a:r>
            <a:r>
              <a:rPr lang="en-US" sz="1400" b="1" dirty="0">
                <a:solidFill>
                  <a:schemeClr val="tx1"/>
                </a:solidFill>
              </a:rPr>
              <a:t> This page is to be filled with the main contact details of who is authorized to represent his company in the communication with Dubai Quality Group</a:t>
            </a:r>
            <a:endParaRPr lang="en-A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7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0401D990-E2A3-8918-7126-90F3B6664F32}"/>
              </a:ext>
            </a:extLst>
          </p:cNvPr>
          <p:cNvSpPr/>
          <p:nvPr userDrawn="1"/>
        </p:nvSpPr>
        <p:spPr>
          <a:xfrm>
            <a:off x="1994229" y="537974"/>
            <a:ext cx="3536041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TEAM MEMBERS LIST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173F72-C5C6-118F-0FA2-4D0D2429FD00}"/>
              </a:ext>
            </a:extLst>
          </p:cNvPr>
          <p:cNvSpPr/>
          <p:nvPr userDrawn="1"/>
        </p:nvSpPr>
        <p:spPr>
          <a:xfrm>
            <a:off x="687087" y="9863171"/>
            <a:ext cx="387989" cy="31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9FE47-29CA-2301-BD66-4CF58F2F4041}"/>
              </a:ext>
            </a:extLst>
          </p:cNvPr>
          <p:cNvSpPr txBox="1"/>
          <p:nvPr userDrawn="1"/>
        </p:nvSpPr>
        <p:spPr>
          <a:xfrm>
            <a:off x="477837" y="1042096"/>
            <a:ext cx="660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*</a:t>
            </a:r>
            <a:r>
              <a:rPr lang="en-US" sz="1400" b="1" dirty="0">
                <a:solidFill>
                  <a:schemeClr val="tx1"/>
                </a:solidFill>
              </a:rPr>
              <a:t> This page is to be filled with the Team Members' details</a:t>
            </a:r>
            <a:endParaRPr lang="en-AE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9C9FAE-5481-82EA-F8C6-121623237D4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01544724"/>
              </p:ext>
            </p:extLst>
          </p:nvPr>
        </p:nvGraphicFramePr>
        <p:xfrm>
          <a:off x="460249" y="1525039"/>
          <a:ext cx="6604000" cy="244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896">
                  <a:extLst>
                    <a:ext uri="{9D8B030D-6E8A-4147-A177-3AD203B41FA5}">
                      <a16:colId xmlns:a16="http://schemas.microsoft.com/office/drawing/2014/main" val="2872242968"/>
                    </a:ext>
                  </a:extLst>
                </a:gridCol>
                <a:gridCol w="4539104">
                  <a:extLst>
                    <a:ext uri="{9D8B030D-6E8A-4147-A177-3AD203B41FA5}">
                      <a16:colId xmlns:a16="http://schemas.microsoft.com/office/drawing/2014/main" val="2379990424"/>
                    </a:ext>
                  </a:extLst>
                </a:gridCol>
              </a:tblGrid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Name: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533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Designation: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59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Mobile: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64156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Email: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49356"/>
                  </a:ext>
                </a:extLst>
              </a:tr>
            </a:tbl>
          </a:graphicData>
        </a:graphic>
      </p:graphicFrame>
      <p:graphicFrame>
        <p:nvGraphicFramePr>
          <p:cNvPr id="237" name="Table 236">
            <a:extLst>
              <a:ext uri="{FF2B5EF4-FFF2-40B4-BE49-F238E27FC236}">
                <a16:creationId xmlns:a16="http://schemas.microsoft.com/office/drawing/2014/main" id="{A6F2176F-39DC-9A86-53CA-8BFF18A54D2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48238941"/>
              </p:ext>
            </p:extLst>
          </p:nvPr>
        </p:nvGraphicFramePr>
        <p:xfrm>
          <a:off x="477837" y="4237612"/>
          <a:ext cx="6604000" cy="244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896">
                  <a:extLst>
                    <a:ext uri="{9D8B030D-6E8A-4147-A177-3AD203B41FA5}">
                      <a16:colId xmlns:a16="http://schemas.microsoft.com/office/drawing/2014/main" val="2872242968"/>
                    </a:ext>
                  </a:extLst>
                </a:gridCol>
                <a:gridCol w="4539104">
                  <a:extLst>
                    <a:ext uri="{9D8B030D-6E8A-4147-A177-3AD203B41FA5}">
                      <a16:colId xmlns:a16="http://schemas.microsoft.com/office/drawing/2014/main" val="2379990424"/>
                    </a:ext>
                  </a:extLst>
                </a:gridCol>
              </a:tblGrid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Name: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533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Designation: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59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Mobile: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64156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Email: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49356"/>
                  </a:ext>
                </a:extLst>
              </a:tr>
            </a:tbl>
          </a:graphicData>
        </a:graphic>
      </p:graphicFrame>
      <p:graphicFrame>
        <p:nvGraphicFramePr>
          <p:cNvPr id="238" name="Table 237">
            <a:extLst>
              <a:ext uri="{FF2B5EF4-FFF2-40B4-BE49-F238E27FC236}">
                <a16:creationId xmlns:a16="http://schemas.microsoft.com/office/drawing/2014/main" id="{661ED364-55F3-612C-7157-F1BA5076B03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17341283"/>
              </p:ext>
            </p:extLst>
          </p:nvPr>
        </p:nvGraphicFramePr>
        <p:xfrm>
          <a:off x="460249" y="6993728"/>
          <a:ext cx="6604000" cy="244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896">
                  <a:extLst>
                    <a:ext uri="{9D8B030D-6E8A-4147-A177-3AD203B41FA5}">
                      <a16:colId xmlns:a16="http://schemas.microsoft.com/office/drawing/2014/main" val="2872242968"/>
                    </a:ext>
                  </a:extLst>
                </a:gridCol>
                <a:gridCol w="4539104">
                  <a:extLst>
                    <a:ext uri="{9D8B030D-6E8A-4147-A177-3AD203B41FA5}">
                      <a16:colId xmlns:a16="http://schemas.microsoft.com/office/drawing/2014/main" val="2379990424"/>
                    </a:ext>
                  </a:extLst>
                </a:gridCol>
              </a:tblGrid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Name: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533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Designation: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59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Mobile: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64156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Email: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49356"/>
                  </a:ext>
                </a:extLst>
              </a:tr>
            </a:tbl>
          </a:graphicData>
        </a:graphic>
      </p:graphicFrame>
      <p:sp>
        <p:nvSpPr>
          <p:cNvPr id="239" name="Rectangle 238">
            <a:extLst>
              <a:ext uri="{FF2B5EF4-FFF2-40B4-BE49-F238E27FC236}">
                <a16:creationId xmlns:a16="http://schemas.microsoft.com/office/drawing/2014/main" id="{9CF2ABD1-B545-2F02-6FC4-A021DB40165C}"/>
              </a:ext>
            </a:extLst>
          </p:cNvPr>
          <p:cNvSpPr/>
          <p:nvPr userDrawn="1"/>
        </p:nvSpPr>
        <p:spPr>
          <a:xfrm>
            <a:off x="585489" y="10209346"/>
            <a:ext cx="19348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i="1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* Please fill the box with black </a:t>
            </a:r>
            <a:r>
              <a:rPr lang="en-US" sz="900" b="0" i="1" dirty="0" err="1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colour</a:t>
            </a:r>
            <a:endParaRPr lang="en-US" sz="900" b="0" i="1" dirty="0">
              <a:solidFill>
                <a:srgbClr val="FF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97959-5F49-78CB-CFDD-9B1AE25B20EB}"/>
              </a:ext>
            </a:extLst>
          </p:cNvPr>
          <p:cNvSpPr/>
          <p:nvPr userDrawn="1"/>
        </p:nvSpPr>
        <p:spPr>
          <a:xfrm>
            <a:off x="1063318" y="9932347"/>
            <a:ext cx="61113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 declare that the information given on this form is correct.</a:t>
            </a:r>
          </a:p>
        </p:txBody>
      </p:sp>
    </p:spTree>
    <p:extLst>
      <p:ext uri="{BB962C8B-B14F-4D97-AF65-F5344CB8AC3E}">
        <p14:creationId xmlns:p14="http://schemas.microsoft.com/office/powerpoint/2010/main" val="201278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7">
            <a:extLst>
              <a:ext uri="{FF2B5EF4-FFF2-40B4-BE49-F238E27FC236}">
                <a16:creationId xmlns:a16="http://schemas.microsoft.com/office/drawing/2014/main" id="{55715645-4B0C-419D-2642-7CFB34DA8563}"/>
              </a:ext>
            </a:extLst>
          </p:cNvPr>
          <p:cNvSpPr/>
          <p:nvPr userDrawn="1"/>
        </p:nvSpPr>
        <p:spPr>
          <a:xfrm>
            <a:off x="795130" y="1139659"/>
            <a:ext cx="6162260" cy="2368039"/>
          </a:xfrm>
          <a:prstGeom prst="roundRect">
            <a:avLst/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16472B2-8CC3-61D8-F388-F1BF308D022C}"/>
              </a:ext>
            </a:extLst>
          </p:cNvPr>
          <p:cNvSpPr txBox="1"/>
          <p:nvPr userDrawn="1"/>
        </p:nvSpPr>
        <p:spPr>
          <a:xfrm>
            <a:off x="1067502" y="1464313"/>
            <a:ext cx="5582929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1.1.	BRIEF INTRODUCTION TO THE ORGANIZATION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1.2.	PRODUCTS / SERVICES OFFERED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1.3.	LOCATIONS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C74F29-7934-658B-58EA-6E9BF6DC9DED}"/>
              </a:ext>
            </a:extLst>
          </p:cNvPr>
          <p:cNvGrpSpPr/>
          <p:nvPr userDrawn="1"/>
        </p:nvGrpSpPr>
        <p:grpSpPr>
          <a:xfrm>
            <a:off x="909243" y="626528"/>
            <a:ext cx="5741188" cy="556672"/>
            <a:chOff x="1154287" y="626528"/>
            <a:chExt cx="5741188" cy="5566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76B90C2-BEA4-38D4-4317-9A21D96D0D69}"/>
                </a:ext>
              </a:extLst>
            </p:cNvPr>
            <p:cNvGrpSpPr/>
            <p:nvPr userDrawn="1"/>
          </p:nvGrpSpPr>
          <p:grpSpPr>
            <a:xfrm>
              <a:off x="1154287" y="626528"/>
              <a:ext cx="5741188" cy="556672"/>
              <a:chOff x="2174851" y="653093"/>
              <a:chExt cx="5741188" cy="556672"/>
            </a:xfrm>
          </p:grpSpPr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94CFF635-83B3-3EBC-1AE6-AC33F93F097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174851" y="653093"/>
                <a:ext cx="5741188" cy="55667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18F59"/>
                  </a:gs>
                  <a:gs pos="50000">
                    <a:srgbClr val="F1D086"/>
                  </a:gs>
                  <a:gs pos="100000">
                    <a:srgbClr val="B08D58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08000" rIns="0" bIns="0" anchor="ctr">
                <a:noAutofit/>
              </a:bodyPr>
              <a:lstStyle>
                <a:lvl1pPr algn="l" defTabSz="100794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85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/>
                <a:r>
                  <a:rPr lang="en-US" sz="2400" b="1" dirty="0">
                    <a:latin typeface="Dubai" panose="020B0503030403030204" pitchFamily="34" charset="-78"/>
                    <a:cs typeface="Dubai" panose="020B0503030403030204" pitchFamily="34" charset="-78"/>
                  </a:rPr>
                  <a:t>ABOUT THE ORGANIZATION</a:t>
                </a:r>
              </a:p>
            </p:txBody>
          </p:sp>
          <p:pic>
            <p:nvPicPr>
              <p:cNvPr id="2" name="Graphic 1" descr="Badge 1 with solid fill">
                <a:extLst>
                  <a:ext uri="{FF2B5EF4-FFF2-40B4-BE49-F238E27FC236}">
                    <a16:creationId xmlns:a16="http://schemas.microsoft.com/office/drawing/2014/main" id="{11AD513F-56DE-2938-A2D4-A69CC3FBEF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74851" y="653093"/>
                <a:ext cx="556672" cy="556672"/>
              </a:xfrm>
              <a:prstGeom prst="rect">
                <a:avLst/>
              </a:prstGeom>
            </p:spPr>
          </p:pic>
        </p:grpSp>
        <p:pic>
          <p:nvPicPr>
            <p:cNvPr id="6" name="Graphic 5" descr="Storytelling with solid fill">
              <a:extLst>
                <a:ext uri="{FF2B5EF4-FFF2-40B4-BE49-F238E27FC236}">
                  <a16:creationId xmlns:a16="http://schemas.microsoft.com/office/drawing/2014/main" id="{83E61210-7F2A-70D7-39A5-4A1E9AFFCF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7704" y="690972"/>
              <a:ext cx="427876" cy="427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75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4C74F29-7934-658B-58EA-6E9BF6DC9DED}"/>
              </a:ext>
            </a:extLst>
          </p:cNvPr>
          <p:cNvGrpSpPr/>
          <p:nvPr userDrawn="1"/>
        </p:nvGrpSpPr>
        <p:grpSpPr>
          <a:xfrm>
            <a:off x="0" y="626528"/>
            <a:ext cx="5741188" cy="556672"/>
            <a:chOff x="1154287" y="626528"/>
            <a:chExt cx="5741188" cy="5566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76B90C2-BEA4-38D4-4317-9A21D96D0D69}"/>
                </a:ext>
              </a:extLst>
            </p:cNvPr>
            <p:cNvGrpSpPr/>
            <p:nvPr userDrawn="1"/>
          </p:nvGrpSpPr>
          <p:grpSpPr>
            <a:xfrm>
              <a:off x="1154287" y="626528"/>
              <a:ext cx="5741188" cy="556672"/>
              <a:chOff x="2174851" y="653093"/>
              <a:chExt cx="5741188" cy="556672"/>
            </a:xfrm>
          </p:grpSpPr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94CFF635-83B3-3EBC-1AE6-AC33F93F097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174851" y="653093"/>
                <a:ext cx="5741188" cy="55667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18F59"/>
                  </a:gs>
                  <a:gs pos="50000">
                    <a:srgbClr val="F1D086"/>
                  </a:gs>
                  <a:gs pos="100000">
                    <a:srgbClr val="B08D58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08000" rIns="0" bIns="0" anchor="ctr">
                <a:noAutofit/>
              </a:bodyPr>
              <a:lstStyle>
                <a:lvl1pPr algn="l" defTabSz="100794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85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/>
                <a:r>
                  <a:rPr lang="en-US" sz="2400" b="1" dirty="0">
                    <a:latin typeface="Dubai" panose="020B0503030403030204" pitchFamily="34" charset="-78"/>
                    <a:cs typeface="Dubai" panose="020B0503030403030204" pitchFamily="34" charset="-78"/>
                  </a:rPr>
                  <a:t>ABOUT THE ORGANIZATION</a:t>
                </a:r>
              </a:p>
            </p:txBody>
          </p:sp>
          <p:pic>
            <p:nvPicPr>
              <p:cNvPr id="2" name="Graphic 1" descr="Badge 1 with solid fill">
                <a:extLst>
                  <a:ext uri="{FF2B5EF4-FFF2-40B4-BE49-F238E27FC236}">
                    <a16:creationId xmlns:a16="http://schemas.microsoft.com/office/drawing/2014/main" id="{11AD513F-56DE-2938-A2D4-A69CC3FBEF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74851" y="653093"/>
                <a:ext cx="556672" cy="556672"/>
              </a:xfrm>
              <a:prstGeom prst="rect">
                <a:avLst/>
              </a:prstGeom>
            </p:spPr>
          </p:pic>
        </p:grpSp>
        <p:pic>
          <p:nvPicPr>
            <p:cNvPr id="6" name="Graphic 5" descr="Storytelling with solid fill">
              <a:extLst>
                <a:ext uri="{FF2B5EF4-FFF2-40B4-BE49-F238E27FC236}">
                  <a16:creationId xmlns:a16="http://schemas.microsoft.com/office/drawing/2014/main" id="{83E61210-7F2A-70D7-39A5-4A1E9AFFCF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7704" y="690972"/>
              <a:ext cx="427876" cy="427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333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7">
            <a:extLst>
              <a:ext uri="{FF2B5EF4-FFF2-40B4-BE49-F238E27FC236}">
                <a16:creationId xmlns:a16="http://schemas.microsoft.com/office/drawing/2014/main" id="{7D1FC5FE-4729-2E59-2B77-5384846E1CB4}"/>
              </a:ext>
            </a:extLst>
          </p:cNvPr>
          <p:cNvSpPr/>
          <p:nvPr userDrawn="1"/>
        </p:nvSpPr>
        <p:spPr>
          <a:xfrm>
            <a:off x="533489" y="1139658"/>
            <a:ext cx="6492695" cy="8828801"/>
          </a:xfrm>
          <a:prstGeom prst="roundRect">
            <a:avLst>
              <a:gd name="adj" fmla="val 8244"/>
            </a:avLst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02DFC65-82BA-16D4-BE9F-A60C82A307D7}"/>
              </a:ext>
            </a:extLst>
          </p:cNvPr>
          <p:cNvSpPr txBox="1"/>
          <p:nvPr userDrawn="1"/>
        </p:nvSpPr>
        <p:spPr>
          <a:xfrm>
            <a:off x="795131" y="1389362"/>
            <a:ext cx="5872594" cy="833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2.1.	KAIZEN: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2.1.1.   KINDLY DESCRIBE THE “BEFORE” SITUATION AND “PROBLEM” SITUATION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2.1.2.   WHAT IS THE LINK BETWEEN THE IDENTIFIED PROBLEM AND THE ORGANIZATION’S STRATEGY AND OBJECTIVES?</a:t>
            </a:r>
          </a:p>
          <a:p>
            <a:pPr algn="l">
              <a:lnSpc>
                <a:spcPct val="200000"/>
              </a:lnSpc>
            </a:pPr>
            <a:r>
              <a:rPr lang="en-US" altLang="en-US" sz="18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2.2.	INNOVATION: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2.2.1.   HOW WAS THE OPPORTUNITY FOR INNOVATION IDENTIFIED? HOW WAS IT PRIORITIZED?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2.2.2.   HOW WERE THE RESOURCES/BUDGET DETERMINED AND OBTAINED FOR THE PROJECT?</a:t>
            </a:r>
          </a:p>
          <a:p>
            <a:pPr lvl="1" algn="l">
              <a:lnSpc>
                <a:spcPct val="200000"/>
              </a:lnSpc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2.2.3.   WHAT IS THE LINK BETWEEN THE IDENTIFIED PROBLEM AND THE ORGANIZATION’S STRATEGY AND OBJECTIVES?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3DED34-5A19-077A-D1EF-0CBDFE230FEB}"/>
              </a:ext>
            </a:extLst>
          </p:cNvPr>
          <p:cNvGrpSpPr/>
          <p:nvPr userDrawn="1"/>
        </p:nvGrpSpPr>
        <p:grpSpPr>
          <a:xfrm>
            <a:off x="997145" y="626528"/>
            <a:ext cx="5565385" cy="556672"/>
            <a:chOff x="934475" y="626528"/>
            <a:chExt cx="5565385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4476" y="626528"/>
              <a:ext cx="5565384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PROBLEM IDENTIFICATION</a:t>
              </a:r>
            </a:p>
          </p:txBody>
        </p:sp>
        <p:pic>
          <p:nvPicPr>
            <p:cNvPr id="2" name="Graphic 1" descr="Badge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34475" y="626528"/>
              <a:ext cx="556672" cy="556672"/>
            </a:xfrm>
            <a:prstGeom prst="rect">
              <a:avLst/>
            </a:prstGeom>
          </p:spPr>
        </p:pic>
        <p:grpSp>
          <p:nvGrpSpPr>
            <p:cNvPr id="4" name="그룹 24">
              <a:extLst>
                <a:ext uri="{FF2B5EF4-FFF2-40B4-BE49-F238E27FC236}">
                  <a16:creationId xmlns:a16="http://schemas.microsoft.com/office/drawing/2014/main" id="{48FD2C80-B4DD-A7C3-3480-37FC88D2A0BB}"/>
                </a:ext>
              </a:extLst>
            </p:cNvPr>
            <p:cNvGrpSpPr/>
            <p:nvPr userDrawn="1"/>
          </p:nvGrpSpPr>
          <p:grpSpPr>
            <a:xfrm>
              <a:off x="5896488" y="727603"/>
              <a:ext cx="465965" cy="354522"/>
              <a:chOff x="3741176" y="2106694"/>
              <a:chExt cx="4709648" cy="3723835"/>
            </a:xfrm>
            <a:solidFill>
              <a:schemeClr val="tx1"/>
            </a:solidFill>
            <a:effectLst/>
          </p:grpSpPr>
          <p:sp>
            <p:nvSpPr>
              <p:cNvPr id="8" name="Freeform 201">
                <a:extLst>
                  <a:ext uri="{FF2B5EF4-FFF2-40B4-BE49-F238E27FC236}">
                    <a16:creationId xmlns:a16="http://schemas.microsoft.com/office/drawing/2014/main" id="{2CC589AF-9B68-BF57-F76A-681236C31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176" y="2106694"/>
                <a:ext cx="3338727" cy="3723835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grpFill/>
              <a:ln w="4030" cap="flat">
                <a:noFill/>
                <a:prstDash val="solid"/>
                <a:miter/>
              </a:ln>
              <a:effectLst>
                <a:outerShdw blurRad="50800" dist="38100" dir="18900000" sx="103000" sy="103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3810" prst="coolSlant"/>
              </a:sp3d>
            </p:spPr>
            <p:txBody>
              <a:bodyPr wrap="square" rtlCol="0" anchor="ctr">
                <a:noAutofit/>
              </a:bodyPr>
              <a:lstStyle/>
              <a:p>
                <a:endParaRPr lang="ko-KR" altLang="en-US" dirty="0"/>
              </a:p>
            </p:txBody>
          </p:sp>
          <p:sp>
            <p:nvSpPr>
              <p:cNvPr id="9" name="자유형: 도형 19">
                <a:extLst>
                  <a:ext uri="{FF2B5EF4-FFF2-40B4-BE49-F238E27FC236}">
                    <a16:creationId xmlns:a16="http://schemas.microsoft.com/office/drawing/2014/main" id="{16A304BE-41D7-BBEB-CD43-60169E744011}"/>
                  </a:ext>
                </a:extLst>
              </p:cNvPr>
              <p:cNvSpPr/>
              <p:nvPr/>
            </p:nvSpPr>
            <p:spPr>
              <a:xfrm>
                <a:off x="5589127" y="4214795"/>
                <a:ext cx="1037562" cy="756407"/>
              </a:xfrm>
              <a:custGeom>
                <a:avLst/>
                <a:gdLst>
                  <a:gd name="connsiteX0" fmla="*/ 772266 w 1037562"/>
                  <a:gd name="connsiteY0" fmla="*/ 493246 h 756407"/>
                  <a:gd name="connsiteX1" fmla="*/ 649415 w 1037562"/>
                  <a:gd name="connsiteY1" fmla="*/ 720184 h 756407"/>
                  <a:gd name="connsiteX2" fmla="*/ 391365 w 1037562"/>
                  <a:gd name="connsiteY2" fmla="*/ 722085 h 756407"/>
                  <a:gd name="connsiteX3" fmla="*/ 265184 w 1037562"/>
                  <a:gd name="connsiteY3" fmla="*/ 496981 h 756407"/>
                  <a:gd name="connsiteX4" fmla="*/ 166790 w 1037562"/>
                  <a:gd name="connsiteY4" fmla="*/ 251745 h 756407"/>
                  <a:gd name="connsiteX5" fmla="*/ 870772 w 1037562"/>
                  <a:gd name="connsiteY5" fmla="*/ 251745 h 756407"/>
                  <a:gd name="connsiteX6" fmla="*/ 963401 w 1037562"/>
                  <a:gd name="connsiteY6" fmla="*/ 344374 h 756407"/>
                  <a:gd name="connsiteX7" fmla="*/ 870772 w 1037562"/>
                  <a:gd name="connsiteY7" fmla="*/ 437003 h 756407"/>
                  <a:gd name="connsiteX8" fmla="*/ 166790 w 1037562"/>
                  <a:gd name="connsiteY8" fmla="*/ 437003 h 756407"/>
                  <a:gd name="connsiteX9" fmla="*/ 74161 w 1037562"/>
                  <a:gd name="connsiteY9" fmla="*/ 344374 h 756407"/>
                  <a:gd name="connsiteX10" fmla="*/ 166790 w 1037562"/>
                  <a:gd name="connsiteY10" fmla="*/ 251745 h 756407"/>
                  <a:gd name="connsiteX11" fmla="*/ 92629 w 1037562"/>
                  <a:gd name="connsiteY11" fmla="*/ 0 h 756407"/>
                  <a:gd name="connsiteX12" fmla="*/ 944933 w 1037562"/>
                  <a:gd name="connsiteY12" fmla="*/ 0 h 756407"/>
                  <a:gd name="connsiteX13" fmla="*/ 1037562 w 1037562"/>
                  <a:gd name="connsiteY13" fmla="*/ 92629 h 756407"/>
                  <a:gd name="connsiteX14" fmla="*/ 944933 w 1037562"/>
                  <a:gd name="connsiteY14" fmla="*/ 185258 h 756407"/>
                  <a:gd name="connsiteX15" fmla="*/ 92629 w 1037562"/>
                  <a:gd name="connsiteY15" fmla="*/ 185258 h 756407"/>
                  <a:gd name="connsiteX16" fmla="*/ 0 w 1037562"/>
                  <a:gd name="connsiteY16" fmla="*/ 92629 h 756407"/>
                  <a:gd name="connsiteX17" fmla="*/ 92629 w 1037562"/>
                  <a:gd name="connsiteY17" fmla="*/ 0 h 75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37562" h="756407">
                    <a:moveTo>
                      <a:pt x="772266" y="493246"/>
                    </a:moveTo>
                    <a:cubicBezTo>
                      <a:pt x="775728" y="585627"/>
                      <a:pt x="728659" y="672576"/>
                      <a:pt x="649415" y="720184"/>
                    </a:cubicBezTo>
                    <a:cubicBezTo>
                      <a:pt x="570171" y="767792"/>
                      <a:pt x="471302" y="768521"/>
                      <a:pt x="391365" y="722085"/>
                    </a:cubicBezTo>
                    <a:cubicBezTo>
                      <a:pt x="311428" y="675649"/>
                      <a:pt x="263083" y="589403"/>
                      <a:pt x="265184" y="496981"/>
                    </a:cubicBezTo>
                    <a:close/>
                    <a:moveTo>
                      <a:pt x="166790" y="251745"/>
                    </a:moveTo>
                    <a:lnTo>
                      <a:pt x="870772" y="251745"/>
                    </a:lnTo>
                    <a:cubicBezTo>
                      <a:pt x="921930" y="251745"/>
                      <a:pt x="963401" y="293216"/>
                      <a:pt x="963401" y="344374"/>
                    </a:cubicBezTo>
                    <a:cubicBezTo>
                      <a:pt x="963401" y="395532"/>
                      <a:pt x="921930" y="437003"/>
                      <a:pt x="870772" y="437003"/>
                    </a:cubicBezTo>
                    <a:lnTo>
                      <a:pt x="166790" y="437003"/>
                    </a:lnTo>
                    <a:cubicBezTo>
                      <a:pt x="115632" y="437003"/>
                      <a:pt x="74161" y="395532"/>
                      <a:pt x="74161" y="344374"/>
                    </a:cubicBezTo>
                    <a:cubicBezTo>
                      <a:pt x="74161" y="293216"/>
                      <a:pt x="115632" y="251745"/>
                      <a:pt x="166790" y="251745"/>
                    </a:cubicBezTo>
                    <a:close/>
                    <a:moveTo>
                      <a:pt x="92629" y="0"/>
                    </a:moveTo>
                    <a:lnTo>
                      <a:pt x="944933" y="0"/>
                    </a:lnTo>
                    <a:cubicBezTo>
                      <a:pt x="996091" y="0"/>
                      <a:pt x="1037562" y="41471"/>
                      <a:pt x="1037562" y="92629"/>
                    </a:cubicBezTo>
                    <a:cubicBezTo>
                      <a:pt x="1037562" y="143787"/>
                      <a:pt x="996091" y="185258"/>
                      <a:pt x="944933" y="185258"/>
                    </a:cubicBezTo>
                    <a:lnTo>
                      <a:pt x="92629" y="185258"/>
                    </a:lnTo>
                    <a:cubicBezTo>
                      <a:pt x="41471" y="185258"/>
                      <a:pt x="0" y="143787"/>
                      <a:pt x="0" y="92629"/>
                    </a:cubicBezTo>
                    <a:cubicBezTo>
                      <a:pt x="0" y="41471"/>
                      <a:pt x="41471" y="0"/>
                      <a:pt x="92629" y="0"/>
                    </a:cubicBezTo>
                    <a:close/>
                  </a:path>
                </a:pathLst>
              </a:custGeom>
              <a:grpFill/>
              <a:ln w="4030" cap="flat">
                <a:noFill/>
                <a:prstDash val="solid"/>
                <a:miter/>
              </a:ln>
              <a:effectLst>
                <a:outerShdw blurRad="50800" dist="38100" dir="18900000" sx="103000" sy="103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3810" prst="coolSlant"/>
              </a:sp3d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178F6D8D-9272-206C-618D-A98ADB9A353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112097" y="2106694"/>
                <a:ext cx="3338727" cy="3723835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grpFill/>
              <a:ln w="4030" cap="flat">
                <a:noFill/>
                <a:prstDash val="solid"/>
                <a:miter/>
              </a:ln>
              <a:effectLst>
                <a:outerShdw blurRad="50800" dist="38100" dir="18900000" sx="103000" sy="103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3810" prst="coolSlant"/>
              </a:sp3d>
            </p:spPr>
            <p:txBody>
              <a:bodyPr wrap="square" rtlCol="0" anchor="ctr">
                <a:noAutofit/>
              </a:bodyPr>
              <a:lstStyle/>
              <a:p>
                <a:endParaRPr lang="ko-KR" altLang="en-US" dirty="0"/>
              </a:p>
            </p:txBody>
          </p:sp>
          <p:grpSp>
            <p:nvGrpSpPr>
              <p:cNvPr id="11" name="Graphic 33">
                <a:extLst>
                  <a:ext uri="{FF2B5EF4-FFF2-40B4-BE49-F238E27FC236}">
                    <a16:creationId xmlns:a16="http://schemas.microsoft.com/office/drawing/2014/main" id="{C59B7B0A-31AB-336A-33EB-ADC992951C6A}"/>
                  </a:ext>
                </a:extLst>
              </p:cNvPr>
              <p:cNvGrpSpPr/>
              <p:nvPr/>
            </p:nvGrpSpPr>
            <p:grpSpPr>
              <a:xfrm>
                <a:off x="5396784" y="2778453"/>
                <a:ext cx="1364502" cy="1261798"/>
                <a:chOff x="7424910" y="2405641"/>
                <a:chExt cx="1771650" cy="1638300"/>
              </a:xfrm>
              <a:grpFill/>
            </p:grpSpPr>
            <p:sp>
              <p:nvSpPr>
                <p:cNvPr id="12" name="Freeform: Shape 46">
                  <a:extLst>
                    <a:ext uri="{FF2B5EF4-FFF2-40B4-BE49-F238E27FC236}">
                      <a16:creationId xmlns:a16="http://schemas.microsoft.com/office/drawing/2014/main" id="{87BC7AF5-02D8-0B37-D860-F09E655D1EB1}"/>
                    </a:ext>
                  </a:extLst>
                </p:cNvPr>
                <p:cNvSpPr/>
                <p:nvPr/>
              </p:nvSpPr>
              <p:spPr>
                <a:xfrm>
                  <a:off x="7417766" y="2398092"/>
                  <a:ext cx="885825" cy="1647825"/>
                </a:xfrm>
                <a:custGeom>
                  <a:avLst/>
                  <a:gdLst>
                    <a:gd name="connsiteX0" fmla="*/ 749141 w 885825"/>
                    <a:gd name="connsiteY0" fmla="*/ 1281042 h 1647825"/>
                    <a:gd name="connsiteX1" fmla="*/ 858679 w 885825"/>
                    <a:gd name="connsiteY1" fmla="*/ 1312474 h 1647825"/>
                    <a:gd name="connsiteX2" fmla="*/ 858679 w 885825"/>
                    <a:gd name="connsiteY2" fmla="*/ 1287709 h 1647825"/>
                    <a:gd name="connsiteX3" fmla="*/ 861536 w 885825"/>
                    <a:gd name="connsiteY3" fmla="*/ 1006722 h 1647825"/>
                    <a:gd name="connsiteX4" fmla="*/ 855821 w 885825"/>
                    <a:gd name="connsiteY4" fmla="*/ 975289 h 1647825"/>
                    <a:gd name="connsiteX5" fmla="*/ 791051 w 885825"/>
                    <a:gd name="connsiteY5" fmla="*/ 885754 h 1647825"/>
                    <a:gd name="connsiteX6" fmla="*/ 770096 w 885825"/>
                    <a:gd name="connsiteY6" fmla="*/ 880039 h 1647825"/>
                    <a:gd name="connsiteX7" fmla="*/ 745331 w 885825"/>
                    <a:gd name="connsiteY7" fmla="*/ 880039 h 1647825"/>
                    <a:gd name="connsiteX8" fmla="*/ 718661 w 885825"/>
                    <a:gd name="connsiteY8" fmla="*/ 884802 h 1647825"/>
                    <a:gd name="connsiteX9" fmla="*/ 630079 w 885825"/>
                    <a:gd name="connsiteY9" fmla="*/ 1042917 h 1647825"/>
                    <a:gd name="connsiteX10" fmla="*/ 618649 w 885825"/>
                    <a:gd name="connsiteY10" fmla="*/ 1060062 h 1647825"/>
                    <a:gd name="connsiteX11" fmla="*/ 604361 w 885825"/>
                    <a:gd name="connsiteY11" fmla="*/ 1049584 h 1647825"/>
                    <a:gd name="connsiteX12" fmla="*/ 711041 w 885825"/>
                    <a:gd name="connsiteY12" fmla="*/ 859084 h 1647825"/>
                    <a:gd name="connsiteX13" fmla="*/ 737711 w 885825"/>
                    <a:gd name="connsiteY13" fmla="*/ 854322 h 1647825"/>
                    <a:gd name="connsiteX14" fmla="*/ 768191 w 885825"/>
                    <a:gd name="connsiteY14" fmla="*/ 857179 h 1647825"/>
                    <a:gd name="connsiteX15" fmla="*/ 846296 w 885825"/>
                    <a:gd name="connsiteY15" fmla="*/ 891469 h 1647825"/>
                    <a:gd name="connsiteX16" fmla="*/ 855821 w 885825"/>
                    <a:gd name="connsiteY16" fmla="*/ 707637 h 1647825"/>
                    <a:gd name="connsiteX17" fmla="*/ 856774 w 885825"/>
                    <a:gd name="connsiteY17" fmla="*/ 681919 h 1647825"/>
                    <a:gd name="connsiteX18" fmla="*/ 863441 w 885825"/>
                    <a:gd name="connsiteY18" fmla="*/ 650487 h 1647825"/>
                    <a:gd name="connsiteX19" fmla="*/ 868204 w 885825"/>
                    <a:gd name="connsiteY19" fmla="*/ 619054 h 1647825"/>
                    <a:gd name="connsiteX20" fmla="*/ 856774 w 885825"/>
                    <a:gd name="connsiteY20" fmla="*/ 311397 h 1647825"/>
                    <a:gd name="connsiteX21" fmla="*/ 856774 w 885825"/>
                    <a:gd name="connsiteY21" fmla="*/ 280917 h 1647825"/>
                    <a:gd name="connsiteX22" fmla="*/ 856774 w 885825"/>
                    <a:gd name="connsiteY22" fmla="*/ 220909 h 1647825"/>
                    <a:gd name="connsiteX23" fmla="*/ 854869 w 885825"/>
                    <a:gd name="connsiteY23" fmla="*/ 221862 h 1647825"/>
                    <a:gd name="connsiteX24" fmla="*/ 776764 w 885825"/>
                    <a:gd name="connsiteY24" fmla="*/ 71367 h 1647825"/>
                    <a:gd name="connsiteX25" fmla="*/ 750094 w 885825"/>
                    <a:gd name="connsiteY25" fmla="*/ 50412 h 1647825"/>
                    <a:gd name="connsiteX26" fmla="*/ 656749 w 885825"/>
                    <a:gd name="connsiteY26" fmla="*/ 12312 h 1647825"/>
                    <a:gd name="connsiteX27" fmla="*/ 623411 w 885825"/>
                    <a:gd name="connsiteY27" fmla="*/ 8502 h 1647825"/>
                    <a:gd name="connsiteX28" fmla="*/ 391954 w 885825"/>
                    <a:gd name="connsiteY28" fmla="*/ 227577 h 1647825"/>
                    <a:gd name="connsiteX29" fmla="*/ 405289 w 885825"/>
                    <a:gd name="connsiteY29" fmla="*/ 253294 h 1647825"/>
                    <a:gd name="connsiteX30" fmla="*/ 520541 w 885825"/>
                    <a:gd name="connsiteY30" fmla="*/ 332352 h 1647825"/>
                    <a:gd name="connsiteX31" fmla="*/ 551021 w 885825"/>
                    <a:gd name="connsiteY31" fmla="*/ 335209 h 1647825"/>
                    <a:gd name="connsiteX32" fmla="*/ 718661 w 885825"/>
                    <a:gd name="connsiteY32" fmla="*/ 198049 h 1647825"/>
                    <a:gd name="connsiteX33" fmla="*/ 722471 w 885825"/>
                    <a:gd name="connsiteY33" fmla="*/ 163759 h 1647825"/>
                    <a:gd name="connsiteX34" fmla="*/ 743426 w 885825"/>
                    <a:gd name="connsiteY34" fmla="*/ 146614 h 1647825"/>
                    <a:gd name="connsiteX35" fmla="*/ 758666 w 885825"/>
                    <a:gd name="connsiteY35" fmla="*/ 164712 h 1647825"/>
                    <a:gd name="connsiteX36" fmla="*/ 635794 w 885825"/>
                    <a:gd name="connsiteY36" fmla="*/ 353307 h 1647825"/>
                    <a:gd name="connsiteX37" fmla="*/ 708184 w 885825"/>
                    <a:gd name="connsiteY37" fmla="*/ 407599 h 1647825"/>
                    <a:gd name="connsiteX38" fmla="*/ 726281 w 885825"/>
                    <a:gd name="connsiteY38" fmla="*/ 432364 h 1647825"/>
                    <a:gd name="connsiteX39" fmla="*/ 757714 w 885825"/>
                    <a:gd name="connsiteY39" fmla="*/ 584764 h 1647825"/>
                    <a:gd name="connsiteX40" fmla="*/ 751046 w 885825"/>
                    <a:gd name="connsiteY40" fmla="*/ 611434 h 1647825"/>
                    <a:gd name="connsiteX41" fmla="*/ 741521 w 885825"/>
                    <a:gd name="connsiteY41" fmla="*/ 637152 h 1647825"/>
                    <a:gd name="connsiteX42" fmla="*/ 727234 w 885825"/>
                    <a:gd name="connsiteY42" fmla="*/ 661917 h 1647825"/>
                    <a:gd name="connsiteX43" fmla="*/ 687229 w 885825"/>
                    <a:gd name="connsiteY43" fmla="*/ 706684 h 1647825"/>
                    <a:gd name="connsiteX44" fmla="*/ 737711 w 885825"/>
                    <a:gd name="connsiteY44" fmla="*/ 786694 h 1647825"/>
                    <a:gd name="connsiteX45" fmla="*/ 760571 w 885825"/>
                    <a:gd name="connsiteY45" fmla="*/ 796219 h 1647825"/>
                    <a:gd name="connsiteX46" fmla="*/ 788194 w 885825"/>
                    <a:gd name="connsiteY46" fmla="*/ 799077 h 1647825"/>
                    <a:gd name="connsiteX47" fmla="*/ 783431 w 885825"/>
                    <a:gd name="connsiteY47" fmla="*/ 835272 h 1647825"/>
                    <a:gd name="connsiteX48" fmla="*/ 752951 w 885825"/>
                    <a:gd name="connsiteY48" fmla="*/ 830509 h 1647825"/>
                    <a:gd name="connsiteX49" fmla="*/ 724376 w 885825"/>
                    <a:gd name="connsiteY49" fmla="*/ 820032 h 1647825"/>
                    <a:gd name="connsiteX50" fmla="*/ 653891 w 885825"/>
                    <a:gd name="connsiteY50" fmla="*/ 728592 h 1647825"/>
                    <a:gd name="connsiteX51" fmla="*/ 381476 w 885825"/>
                    <a:gd name="connsiteY51" fmla="*/ 658107 h 1647825"/>
                    <a:gd name="connsiteX52" fmla="*/ 384334 w 885825"/>
                    <a:gd name="connsiteY52" fmla="*/ 635247 h 1647825"/>
                    <a:gd name="connsiteX53" fmla="*/ 411004 w 885825"/>
                    <a:gd name="connsiteY53" fmla="*/ 639057 h 1647825"/>
                    <a:gd name="connsiteX54" fmla="*/ 541496 w 885825"/>
                    <a:gd name="connsiteY54" fmla="*/ 717162 h 1647825"/>
                    <a:gd name="connsiteX55" fmla="*/ 552926 w 885825"/>
                    <a:gd name="connsiteY55" fmla="*/ 716209 h 1647825"/>
                    <a:gd name="connsiteX56" fmla="*/ 693896 w 885825"/>
                    <a:gd name="connsiteY56" fmla="*/ 638104 h 1647825"/>
                    <a:gd name="connsiteX57" fmla="*/ 710089 w 885825"/>
                    <a:gd name="connsiteY57" fmla="*/ 608577 h 1647825"/>
                    <a:gd name="connsiteX58" fmla="*/ 710089 w 885825"/>
                    <a:gd name="connsiteY58" fmla="*/ 475227 h 1647825"/>
                    <a:gd name="connsiteX59" fmla="*/ 693896 w 885825"/>
                    <a:gd name="connsiteY59" fmla="*/ 445699 h 1647825"/>
                    <a:gd name="connsiteX60" fmla="*/ 551974 w 885825"/>
                    <a:gd name="connsiteY60" fmla="*/ 370452 h 1647825"/>
                    <a:gd name="connsiteX61" fmla="*/ 532924 w 885825"/>
                    <a:gd name="connsiteY61" fmla="*/ 368547 h 1647825"/>
                    <a:gd name="connsiteX62" fmla="*/ 397669 w 885825"/>
                    <a:gd name="connsiteY62" fmla="*/ 301872 h 1647825"/>
                    <a:gd name="connsiteX63" fmla="*/ 371951 w 885825"/>
                    <a:gd name="connsiteY63" fmla="*/ 293299 h 1647825"/>
                    <a:gd name="connsiteX64" fmla="*/ 180499 w 885825"/>
                    <a:gd name="connsiteY64" fmla="*/ 376167 h 1647825"/>
                    <a:gd name="connsiteX65" fmla="*/ 175736 w 885825"/>
                    <a:gd name="connsiteY65" fmla="*/ 505707 h 1647825"/>
                    <a:gd name="connsiteX66" fmla="*/ 181451 w 885825"/>
                    <a:gd name="connsiteY66" fmla="*/ 532377 h 1647825"/>
                    <a:gd name="connsiteX67" fmla="*/ 202406 w 885825"/>
                    <a:gd name="connsiteY67" fmla="*/ 580954 h 1647825"/>
                    <a:gd name="connsiteX68" fmla="*/ 217646 w 885825"/>
                    <a:gd name="connsiteY68" fmla="*/ 581907 h 1647825"/>
                    <a:gd name="connsiteX69" fmla="*/ 239554 w 885825"/>
                    <a:gd name="connsiteY69" fmla="*/ 580002 h 1647825"/>
                    <a:gd name="connsiteX70" fmla="*/ 260509 w 885825"/>
                    <a:gd name="connsiteY70" fmla="*/ 575239 h 1647825"/>
                    <a:gd name="connsiteX71" fmla="*/ 344329 w 885825"/>
                    <a:gd name="connsiteY71" fmla="*/ 490467 h 1647825"/>
                    <a:gd name="connsiteX72" fmla="*/ 351949 w 885825"/>
                    <a:gd name="connsiteY72" fmla="*/ 465702 h 1647825"/>
                    <a:gd name="connsiteX73" fmla="*/ 361474 w 885825"/>
                    <a:gd name="connsiteY73" fmla="*/ 415219 h 1647825"/>
                    <a:gd name="connsiteX74" fmla="*/ 390049 w 885825"/>
                    <a:gd name="connsiteY74" fmla="*/ 424744 h 1647825"/>
                    <a:gd name="connsiteX75" fmla="*/ 325279 w 885825"/>
                    <a:gd name="connsiteY75" fmla="*/ 580954 h 1647825"/>
                    <a:gd name="connsiteX76" fmla="*/ 301466 w 885825"/>
                    <a:gd name="connsiteY76" fmla="*/ 597147 h 1647825"/>
                    <a:gd name="connsiteX77" fmla="*/ 218599 w 885825"/>
                    <a:gd name="connsiteY77" fmla="*/ 618102 h 1647825"/>
                    <a:gd name="connsiteX78" fmla="*/ 145256 w 885825"/>
                    <a:gd name="connsiteY78" fmla="*/ 600957 h 1647825"/>
                    <a:gd name="connsiteX79" fmla="*/ 7144 w 885825"/>
                    <a:gd name="connsiteY79" fmla="*/ 817174 h 1647825"/>
                    <a:gd name="connsiteX80" fmla="*/ 164306 w 885825"/>
                    <a:gd name="connsiteY80" fmla="*/ 1041964 h 1647825"/>
                    <a:gd name="connsiteX81" fmla="*/ 174784 w 885825"/>
                    <a:gd name="connsiteY81" fmla="*/ 1041964 h 1647825"/>
                    <a:gd name="connsiteX82" fmla="*/ 346234 w 885825"/>
                    <a:gd name="connsiteY82" fmla="*/ 870514 h 1647825"/>
                    <a:gd name="connsiteX83" fmla="*/ 367189 w 885825"/>
                    <a:gd name="connsiteY83" fmla="*/ 853369 h 1647825"/>
                    <a:gd name="connsiteX84" fmla="*/ 382429 w 885825"/>
                    <a:gd name="connsiteY84" fmla="*/ 871467 h 1647825"/>
                    <a:gd name="connsiteX85" fmla="*/ 346234 w 885825"/>
                    <a:gd name="connsiteY85" fmla="*/ 987672 h 1647825"/>
                    <a:gd name="connsiteX86" fmla="*/ 350044 w 885825"/>
                    <a:gd name="connsiteY86" fmla="*/ 1021009 h 1647825"/>
                    <a:gd name="connsiteX87" fmla="*/ 360521 w 885825"/>
                    <a:gd name="connsiteY87" fmla="*/ 1052442 h 1647825"/>
                    <a:gd name="connsiteX88" fmla="*/ 451009 w 885825"/>
                    <a:gd name="connsiteY88" fmla="*/ 1141024 h 1647825"/>
                    <a:gd name="connsiteX89" fmla="*/ 482441 w 885825"/>
                    <a:gd name="connsiteY89" fmla="*/ 1150549 h 1647825"/>
                    <a:gd name="connsiteX90" fmla="*/ 516731 w 885825"/>
                    <a:gd name="connsiteY90" fmla="*/ 1154359 h 1647825"/>
                    <a:gd name="connsiteX91" fmla="*/ 688181 w 885825"/>
                    <a:gd name="connsiteY91" fmla="*/ 982909 h 1647825"/>
                    <a:gd name="connsiteX92" fmla="*/ 709136 w 885825"/>
                    <a:gd name="connsiteY92" fmla="*/ 965764 h 1647825"/>
                    <a:gd name="connsiteX93" fmla="*/ 724376 w 885825"/>
                    <a:gd name="connsiteY93" fmla="*/ 983862 h 1647825"/>
                    <a:gd name="connsiteX94" fmla="*/ 721519 w 885825"/>
                    <a:gd name="connsiteY94" fmla="*/ 1017199 h 1647825"/>
                    <a:gd name="connsiteX95" fmla="*/ 684371 w 885825"/>
                    <a:gd name="connsiteY95" fmla="*/ 1105782 h 1647825"/>
                    <a:gd name="connsiteX96" fmla="*/ 663416 w 885825"/>
                    <a:gd name="connsiteY96" fmla="*/ 1129595 h 1647825"/>
                    <a:gd name="connsiteX97" fmla="*/ 517684 w 885825"/>
                    <a:gd name="connsiteY97" fmla="*/ 1189602 h 1647825"/>
                    <a:gd name="connsiteX98" fmla="*/ 488156 w 885825"/>
                    <a:gd name="connsiteY98" fmla="*/ 1187697 h 1647825"/>
                    <a:gd name="connsiteX99" fmla="*/ 459581 w 885825"/>
                    <a:gd name="connsiteY99" fmla="*/ 1181982 h 1647825"/>
                    <a:gd name="connsiteX100" fmla="*/ 315754 w 885825"/>
                    <a:gd name="connsiteY100" fmla="*/ 1023867 h 1647825"/>
                    <a:gd name="connsiteX101" fmla="*/ 172879 w 885825"/>
                    <a:gd name="connsiteY101" fmla="*/ 1185792 h 1647825"/>
                    <a:gd name="connsiteX102" fmla="*/ 341471 w 885825"/>
                    <a:gd name="connsiteY102" fmla="*/ 1345812 h 1647825"/>
                    <a:gd name="connsiteX103" fmla="*/ 373856 w 885825"/>
                    <a:gd name="connsiteY103" fmla="*/ 1348670 h 1647825"/>
                    <a:gd name="connsiteX104" fmla="*/ 386239 w 885825"/>
                    <a:gd name="connsiteY104" fmla="*/ 1348670 h 1647825"/>
                    <a:gd name="connsiteX105" fmla="*/ 383381 w 885825"/>
                    <a:gd name="connsiteY105" fmla="*/ 1369624 h 1647825"/>
                    <a:gd name="connsiteX106" fmla="*/ 382429 w 885825"/>
                    <a:gd name="connsiteY106" fmla="*/ 1391532 h 1647825"/>
                    <a:gd name="connsiteX107" fmla="*/ 527209 w 885825"/>
                    <a:gd name="connsiteY107" fmla="*/ 1625847 h 1647825"/>
                    <a:gd name="connsiteX108" fmla="*/ 558641 w 885825"/>
                    <a:gd name="connsiteY108" fmla="*/ 1636324 h 1647825"/>
                    <a:gd name="connsiteX109" fmla="*/ 756761 w 885825"/>
                    <a:gd name="connsiteY109" fmla="*/ 1596320 h 1647825"/>
                    <a:gd name="connsiteX110" fmla="*/ 777716 w 885825"/>
                    <a:gd name="connsiteY110" fmla="*/ 1584890 h 1647825"/>
                    <a:gd name="connsiteX111" fmla="*/ 858679 w 885825"/>
                    <a:gd name="connsiteY111" fmla="*/ 1491545 h 1647825"/>
                    <a:gd name="connsiteX112" fmla="*/ 791051 w 885825"/>
                    <a:gd name="connsiteY112" fmla="*/ 1321999 h 1647825"/>
                    <a:gd name="connsiteX113" fmla="*/ 771049 w 885825"/>
                    <a:gd name="connsiteY113" fmla="*/ 1318190 h 1647825"/>
                    <a:gd name="connsiteX114" fmla="*/ 750094 w 885825"/>
                    <a:gd name="connsiteY114" fmla="*/ 1317237 h 1647825"/>
                    <a:gd name="connsiteX115" fmla="*/ 608171 w 885825"/>
                    <a:gd name="connsiteY115" fmla="*/ 1392484 h 1647825"/>
                    <a:gd name="connsiteX116" fmla="*/ 591979 w 885825"/>
                    <a:gd name="connsiteY116" fmla="*/ 1422012 h 1647825"/>
                    <a:gd name="connsiteX117" fmla="*/ 576739 w 885825"/>
                    <a:gd name="connsiteY117" fmla="*/ 1497259 h 1647825"/>
                    <a:gd name="connsiteX118" fmla="*/ 552926 w 885825"/>
                    <a:gd name="connsiteY118" fmla="*/ 1501070 h 1647825"/>
                    <a:gd name="connsiteX119" fmla="*/ 546259 w 885825"/>
                    <a:gd name="connsiteY119" fmla="*/ 1447729 h 1647825"/>
                    <a:gd name="connsiteX120" fmla="*/ 552926 w 885825"/>
                    <a:gd name="connsiteY120" fmla="*/ 1422965 h 1647825"/>
                    <a:gd name="connsiteX121" fmla="*/ 565309 w 885825"/>
                    <a:gd name="connsiteY121" fmla="*/ 1393437 h 1647825"/>
                    <a:gd name="connsiteX122" fmla="*/ 749141 w 885825"/>
                    <a:gd name="connsiteY122" fmla="*/ 1281042 h 1647825"/>
                    <a:gd name="connsiteX123" fmla="*/ 164306 w 885825"/>
                    <a:gd name="connsiteY123" fmla="*/ 969574 h 1647825"/>
                    <a:gd name="connsiteX124" fmla="*/ 140494 w 885825"/>
                    <a:gd name="connsiteY124" fmla="*/ 968622 h 1647825"/>
                    <a:gd name="connsiteX125" fmla="*/ 118586 w 885825"/>
                    <a:gd name="connsiteY125" fmla="*/ 678109 h 1647825"/>
                    <a:gd name="connsiteX126" fmla="*/ 133826 w 885825"/>
                    <a:gd name="connsiteY126" fmla="*/ 661917 h 1647825"/>
                    <a:gd name="connsiteX127" fmla="*/ 134779 w 885825"/>
                    <a:gd name="connsiteY127" fmla="*/ 661917 h 1647825"/>
                    <a:gd name="connsiteX128" fmla="*/ 153829 w 885825"/>
                    <a:gd name="connsiteY128" fmla="*/ 691444 h 1647825"/>
                    <a:gd name="connsiteX129" fmla="*/ 153829 w 885825"/>
                    <a:gd name="connsiteY129" fmla="*/ 692397 h 1647825"/>
                    <a:gd name="connsiteX130" fmla="*/ 146209 w 885825"/>
                    <a:gd name="connsiteY130" fmla="*/ 700969 h 1647825"/>
                    <a:gd name="connsiteX131" fmla="*/ 165259 w 885825"/>
                    <a:gd name="connsiteY131" fmla="*/ 942904 h 1647825"/>
                    <a:gd name="connsiteX132" fmla="*/ 164306 w 885825"/>
                    <a:gd name="connsiteY132" fmla="*/ 969574 h 1647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</a:cxnLst>
                  <a:rect l="l" t="t" r="r" b="b"/>
                  <a:pathLst>
                    <a:path w="885825" h="1647825">
                      <a:moveTo>
                        <a:pt x="749141" y="1281042"/>
                      </a:moveTo>
                      <a:cubicBezTo>
                        <a:pt x="789146" y="1281042"/>
                        <a:pt x="827246" y="1292472"/>
                        <a:pt x="858679" y="1312474"/>
                      </a:cubicBezTo>
                      <a:cubicBezTo>
                        <a:pt x="858679" y="1312474"/>
                        <a:pt x="858679" y="1302949"/>
                        <a:pt x="858679" y="1287709"/>
                      </a:cubicBezTo>
                      <a:cubicBezTo>
                        <a:pt x="874871" y="1196270"/>
                        <a:pt x="875824" y="1101972"/>
                        <a:pt x="861536" y="1006722"/>
                      </a:cubicBezTo>
                      <a:cubicBezTo>
                        <a:pt x="859631" y="996244"/>
                        <a:pt x="857726" y="985767"/>
                        <a:pt x="855821" y="975289"/>
                      </a:cubicBezTo>
                      <a:cubicBezTo>
                        <a:pt x="847249" y="938142"/>
                        <a:pt x="828199" y="900042"/>
                        <a:pt x="791051" y="885754"/>
                      </a:cubicBezTo>
                      <a:cubicBezTo>
                        <a:pt x="784384" y="882897"/>
                        <a:pt x="777716" y="880992"/>
                        <a:pt x="770096" y="880039"/>
                      </a:cubicBezTo>
                      <a:cubicBezTo>
                        <a:pt x="762476" y="879087"/>
                        <a:pt x="753904" y="879087"/>
                        <a:pt x="745331" y="880039"/>
                      </a:cubicBezTo>
                      <a:cubicBezTo>
                        <a:pt x="736759" y="880992"/>
                        <a:pt x="727234" y="881944"/>
                        <a:pt x="718661" y="884802"/>
                      </a:cubicBezTo>
                      <a:cubicBezTo>
                        <a:pt x="651034" y="903852"/>
                        <a:pt x="611029" y="975289"/>
                        <a:pt x="630079" y="1042917"/>
                      </a:cubicBezTo>
                      <a:cubicBezTo>
                        <a:pt x="631984" y="1050537"/>
                        <a:pt x="627221" y="1059109"/>
                        <a:pt x="618649" y="1060062"/>
                      </a:cubicBezTo>
                      <a:cubicBezTo>
                        <a:pt x="611981" y="1061014"/>
                        <a:pt x="606266" y="1056252"/>
                        <a:pt x="604361" y="1049584"/>
                      </a:cubicBezTo>
                      <a:cubicBezTo>
                        <a:pt x="581501" y="967669"/>
                        <a:pt x="629126" y="881944"/>
                        <a:pt x="711041" y="859084"/>
                      </a:cubicBezTo>
                      <a:cubicBezTo>
                        <a:pt x="719614" y="856227"/>
                        <a:pt x="729139" y="855274"/>
                        <a:pt x="737711" y="854322"/>
                      </a:cubicBezTo>
                      <a:cubicBezTo>
                        <a:pt x="748189" y="854322"/>
                        <a:pt x="758666" y="855274"/>
                        <a:pt x="768191" y="857179"/>
                      </a:cubicBezTo>
                      <a:cubicBezTo>
                        <a:pt x="798671" y="853369"/>
                        <a:pt x="817721" y="891469"/>
                        <a:pt x="846296" y="891469"/>
                      </a:cubicBezTo>
                      <a:cubicBezTo>
                        <a:pt x="827246" y="834319"/>
                        <a:pt x="855821" y="767644"/>
                        <a:pt x="855821" y="707637"/>
                      </a:cubicBezTo>
                      <a:cubicBezTo>
                        <a:pt x="856774" y="699064"/>
                        <a:pt x="856774" y="690492"/>
                        <a:pt x="856774" y="681919"/>
                      </a:cubicBezTo>
                      <a:cubicBezTo>
                        <a:pt x="859631" y="671442"/>
                        <a:pt x="861536" y="660964"/>
                        <a:pt x="863441" y="650487"/>
                      </a:cubicBezTo>
                      <a:cubicBezTo>
                        <a:pt x="865346" y="640009"/>
                        <a:pt x="866299" y="629532"/>
                        <a:pt x="868204" y="619054"/>
                      </a:cubicBezTo>
                      <a:cubicBezTo>
                        <a:pt x="893921" y="510469"/>
                        <a:pt x="865346" y="415219"/>
                        <a:pt x="856774" y="311397"/>
                      </a:cubicBezTo>
                      <a:cubicBezTo>
                        <a:pt x="856774" y="300919"/>
                        <a:pt x="856774" y="290442"/>
                        <a:pt x="856774" y="280917"/>
                      </a:cubicBezTo>
                      <a:cubicBezTo>
                        <a:pt x="856774" y="243769"/>
                        <a:pt x="856774" y="220909"/>
                        <a:pt x="856774" y="220909"/>
                      </a:cubicBezTo>
                      <a:lnTo>
                        <a:pt x="854869" y="221862"/>
                      </a:lnTo>
                      <a:cubicBezTo>
                        <a:pt x="848201" y="162807"/>
                        <a:pt x="819626" y="109467"/>
                        <a:pt x="776764" y="71367"/>
                      </a:cubicBezTo>
                      <a:cubicBezTo>
                        <a:pt x="768191" y="63747"/>
                        <a:pt x="759619" y="57079"/>
                        <a:pt x="750094" y="50412"/>
                      </a:cubicBezTo>
                      <a:cubicBezTo>
                        <a:pt x="721519" y="31362"/>
                        <a:pt x="690086" y="18027"/>
                        <a:pt x="656749" y="12312"/>
                      </a:cubicBezTo>
                      <a:cubicBezTo>
                        <a:pt x="645319" y="10407"/>
                        <a:pt x="634841" y="9454"/>
                        <a:pt x="623411" y="8502"/>
                      </a:cubicBezTo>
                      <a:cubicBezTo>
                        <a:pt x="502444" y="-4833"/>
                        <a:pt x="359569" y="80892"/>
                        <a:pt x="391954" y="227577"/>
                      </a:cubicBezTo>
                      <a:cubicBezTo>
                        <a:pt x="395764" y="236149"/>
                        <a:pt x="399574" y="244722"/>
                        <a:pt x="405289" y="253294"/>
                      </a:cubicBezTo>
                      <a:cubicBezTo>
                        <a:pt x="427196" y="290442"/>
                        <a:pt x="474821" y="328542"/>
                        <a:pt x="520541" y="332352"/>
                      </a:cubicBezTo>
                      <a:cubicBezTo>
                        <a:pt x="530066" y="334257"/>
                        <a:pt x="540544" y="335209"/>
                        <a:pt x="551021" y="335209"/>
                      </a:cubicBezTo>
                      <a:cubicBezTo>
                        <a:pt x="633889" y="335209"/>
                        <a:pt x="702469" y="276154"/>
                        <a:pt x="718661" y="198049"/>
                      </a:cubicBezTo>
                      <a:cubicBezTo>
                        <a:pt x="720566" y="186619"/>
                        <a:pt x="722471" y="175189"/>
                        <a:pt x="722471" y="163759"/>
                      </a:cubicBezTo>
                      <a:cubicBezTo>
                        <a:pt x="722471" y="153282"/>
                        <a:pt x="731996" y="144709"/>
                        <a:pt x="743426" y="146614"/>
                      </a:cubicBezTo>
                      <a:cubicBezTo>
                        <a:pt x="751999" y="147567"/>
                        <a:pt x="758666" y="156139"/>
                        <a:pt x="758666" y="164712"/>
                      </a:cubicBezTo>
                      <a:cubicBezTo>
                        <a:pt x="758666" y="248532"/>
                        <a:pt x="708184" y="320922"/>
                        <a:pt x="635794" y="353307"/>
                      </a:cubicBezTo>
                      <a:cubicBezTo>
                        <a:pt x="664369" y="365689"/>
                        <a:pt x="689134" y="384739"/>
                        <a:pt x="708184" y="407599"/>
                      </a:cubicBezTo>
                      <a:cubicBezTo>
                        <a:pt x="714851" y="415219"/>
                        <a:pt x="720566" y="423792"/>
                        <a:pt x="726281" y="432364"/>
                      </a:cubicBezTo>
                      <a:cubicBezTo>
                        <a:pt x="771049" y="473322"/>
                        <a:pt x="761524" y="530472"/>
                        <a:pt x="757714" y="584764"/>
                      </a:cubicBezTo>
                      <a:cubicBezTo>
                        <a:pt x="755809" y="593337"/>
                        <a:pt x="753904" y="602862"/>
                        <a:pt x="751046" y="611434"/>
                      </a:cubicBezTo>
                      <a:cubicBezTo>
                        <a:pt x="748189" y="620007"/>
                        <a:pt x="745331" y="628579"/>
                        <a:pt x="741521" y="637152"/>
                      </a:cubicBezTo>
                      <a:cubicBezTo>
                        <a:pt x="737711" y="645724"/>
                        <a:pt x="732949" y="654297"/>
                        <a:pt x="727234" y="661917"/>
                      </a:cubicBezTo>
                      <a:cubicBezTo>
                        <a:pt x="716756" y="678109"/>
                        <a:pt x="703421" y="693349"/>
                        <a:pt x="687229" y="706684"/>
                      </a:cubicBezTo>
                      <a:cubicBezTo>
                        <a:pt x="689134" y="740974"/>
                        <a:pt x="709136" y="771454"/>
                        <a:pt x="737711" y="786694"/>
                      </a:cubicBezTo>
                      <a:cubicBezTo>
                        <a:pt x="744379" y="790504"/>
                        <a:pt x="752951" y="794314"/>
                        <a:pt x="760571" y="796219"/>
                      </a:cubicBezTo>
                      <a:cubicBezTo>
                        <a:pt x="771049" y="791457"/>
                        <a:pt x="780574" y="794314"/>
                        <a:pt x="788194" y="799077"/>
                      </a:cubicBezTo>
                      <a:cubicBezTo>
                        <a:pt x="810101" y="816222"/>
                        <a:pt x="800576" y="825747"/>
                        <a:pt x="783431" y="835272"/>
                      </a:cubicBezTo>
                      <a:cubicBezTo>
                        <a:pt x="773906" y="838129"/>
                        <a:pt x="762476" y="837177"/>
                        <a:pt x="752951" y="830509"/>
                      </a:cubicBezTo>
                      <a:cubicBezTo>
                        <a:pt x="743426" y="827652"/>
                        <a:pt x="733901" y="824794"/>
                        <a:pt x="724376" y="820032"/>
                      </a:cubicBezTo>
                      <a:cubicBezTo>
                        <a:pt x="689134" y="801934"/>
                        <a:pt x="662464" y="768597"/>
                        <a:pt x="653891" y="728592"/>
                      </a:cubicBezTo>
                      <a:cubicBezTo>
                        <a:pt x="559594" y="780027"/>
                        <a:pt x="439579" y="750499"/>
                        <a:pt x="381476" y="658107"/>
                      </a:cubicBezTo>
                      <a:cubicBezTo>
                        <a:pt x="376714" y="650487"/>
                        <a:pt x="377666" y="640962"/>
                        <a:pt x="384334" y="635247"/>
                      </a:cubicBezTo>
                      <a:cubicBezTo>
                        <a:pt x="392906" y="627627"/>
                        <a:pt x="405289" y="629532"/>
                        <a:pt x="411004" y="639057"/>
                      </a:cubicBezTo>
                      <a:cubicBezTo>
                        <a:pt x="440531" y="685729"/>
                        <a:pt x="490061" y="713352"/>
                        <a:pt x="541496" y="717162"/>
                      </a:cubicBezTo>
                      <a:cubicBezTo>
                        <a:pt x="545306" y="715257"/>
                        <a:pt x="548164" y="716209"/>
                        <a:pt x="552926" y="716209"/>
                      </a:cubicBezTo>
                      <a:cubicBezTo>
                        <a:pt x="611981" y="716209"/>
                        <a:pt x="663416" y="684777"/>
                        <a:pt x="693896" y="638104"/>
                      </a:cubicBezTo>
                      <a:cubicBezTo>
                        <a:pt x="699611" y="628579"/>
                        <a:pt x="705326" y="619054"/>
                        <a:pt x="710089" y="608577"/>
                      </a:cubicBezTo>
                      <a:cubicBezTo>
                        <a:pt x="732949" y="557142"/>
                        <a:pt x="723424" y="519042"/>
                        <a:pt x="710089" y="475227"/>
                      </a:cubicBezTo>
                      <a:cubicBezTo>
                        <a:pt x="705326" y="464749"/>
                        <a:pt x="700564" y="455224"/>
                        <a:pt x="693896" y="445699"/>
                      </a:cubicBezTo>
                      <a:cubicBezTo>
                        <a:pt x="663416" y="399979"/>
                        <a:pt x="611029" y="370452"/>
                        <a:pt x="551974" y="370452"/>
                      </a:cubicBezTo>
                      <a:cubicBezTo>
                        <a:pt x="546259" y="370452"/>
                        <a:pt x="539591" y="369499"/>
                        <a:pt x="532924" y="368547"/>
                      </a:cubicBezTo>
                      <a:cubicBezTo>
                        <a:pt x="485299" y="347592"/>
                        <a:pt x="440531" y="319017"/>
                        <a:pt x="397669" y="301872"/>
                      </a:cubicBezTo>
                      <a:cubicBezTo>
                        <a:pt x="389096" y="298062"/>
                        <a:pt x="380524" y="295204"/>
                        <a:pt x="371951" y="293299"/>
                      </a:cubicBezTo>
                      <a:cubicBezTo>
                        <a:pt x="294799" y="280917"/>
                        <a:pt x="209074" y="299967"/>
                        <a:pt x="180499" y="376167"/>
                      </a:cubicBezTo>
                      <a:cubicBezTo>
                        <a:pt x="170974" y="423792"/>
                        <a:pt x="161449" y="461892"/>
                        <a:pt x="175736" y="505707"/>
                      </a:cubicBezTo>
                      <a:cubicBezTo>
                        <a:pt x="177641" y="515232"/>
                        <a:pt x="179546" y="523804"/>
                        <a:pt x="181451" y="532377"/>
                      </a:cubicBezTo>
                      <a:cubicBezTo>
                        <a:pt x="186214" y="549522"/>
                        <a:pt x="193834" y="565714"/>
                        <a:pt x="202406" y="580954"/>
                      </a:cubicBezTo>
                      <a:cubicBezTo>
                        <a:pt x="207169" y="581907"/>
                        <a:pt x="211931" y="581907"/>
                        <a:pt x="217646" y="581907"/>
                      </a:cubicBezTo>
                      <a:cubicBezTo>
                        <a:pt x="225266" y="581907"/>
                        <a:pt x="231934" y="580954"/>
                        <a:pt x="239554" y="580002"/>
                      </a:cubicBezTo>
                      <a:cubicBezTo>
                        <a:pt x="247174" y="579049"/>
                        <a:pt x="253841" y="577144"/>
                        <a:pt x="260509" y="575239"/>
                      </a:cubicBezTo>
                      <a:cubicBezTo>
                        <a:pt x="305276" y="563809"/>
                        <a:pt x="330041" y="530472"/>
                        <a:pt x="344329" y="490467"/>
                      </a:cubicBezTo>
                      <a:cubicBezTo>
                        <a:pt x="347186" y="482847"/>
                        <a:pt x="350044" y="474274"/>
                        <a:pt x="351949" y="465702"/>
                      </a:cubicBezTo>
                      <a:cubicBezTo>
                        <a:pt x="361474" y="443794"/>
                        <a:pt x="361474" y="434269"/>
                        <a:pt x="361474" y="415219"/>
                      </a:cubicBezTo>
                      <a:cubicBezTo>
                        <a:pt x="370999" y="415219"/>
                        <a:pt x="390049" y="415219"/>
                        <a:pt x="390049" y="424744"/>
                      </a:cubicBezTo>
                      <a:cubicBezTo>
                        <a:pt x="399574" y="481894"/>
                        <a:pt x="361474" y="539044"/>
                        <a:pt x="325279" y="580954"/>
                      </a:cubicBezTo>
                      <a:cubicBezTo>
                        <a:pt x="317659" y="587622"/>
                        <a:pt x="310039" y="592384"/>
                        <a:pt x="301466" y="597147"/>
                      </a:cubicBezTo>
                      <a:cubicBezTo>
                        <a:pt x="276701" y="610482"/>
                        <a:pt x="248126" y="618102"/>
                        <a:pt x="218599" y="618102"/>
                      </a:cubicBezTo>
                      <a:cubicBezTo>
                        <a:pt x="191929" y="618102"/>
                        <a:pt x="168116" y="611434"/>
                        <a:pt x="145256" y="600957"/>
                      </a:cubicBezTo>
                      <a:cubicBezTo>
                        <a:pt x="64294" y="638104"/>
                        <a:pt x="7144" y="720972"/>
                        <a:pt x="7144" y="817174"/>
                      </a:cubicBezTo>
                      <a:cubicBezTo>
                        <a:pt x="7144" y="920044"/>
                        <a:pt x="72866" y="1008627"/>
                        <a:pt x="164306" y="1041964"/>
                      </a:cubicBezTo>
                      <a:cubicBezTo>
                        <a:pt x="168116" y="1041964"/>
                        <a:pt x="170974" y="1041964"/>
                        <a:pt x="174784" y="1041964"/>
                      </a:cubicBezTo>
                      <a:cubicBezTo>
                        <a:pt x="269081" y="1041964"/>
                        <a:pt x="346234" y="964812"/>
                        <a:pt x="346234" y="870514"/>
                      </a:cubicBezTo>
                      <a:cubicBezTo>
                        <a:pt x="346234" y="860037"/>
                        <a:pt x="355759" y="851464"/>
                        <a:pt x="367189" y="853369"/>
                      </a:cubicBezTo>
                      <a:cubicBezTo>
                        <a:pt x="375761" y="854322"/>
                        <a:pt x="382429" y="862894"/>
                        <a:pt x="382429" y="871467"/>
                      </a:cubicBezTo>
                      <a:cubicBezTo>
                        <a:pt x="382429" y="914329"/>
                        <a:pt x="369094" y="954334"/>
                        <a:pt x="346234" y="987672"/>
                      </a:cubicBezTo>
                      <a:cubicBezTo>
                        <a:pt x="346234" y="999102"/>
                        <a:pt x="348139" y="1010532"/>
                        <a:pt x="350044" y="1021009"/>
                      </a:cubicBezTo>
                      <a:cubicBezTo>
                        <a:pt x="352901" y="1031487"/>
                        <a:pt x="355759" y="1041964"/>
                        <a:pt x="360521" y="1052442"/>
                      </a:cubicBezTo>
                      <a:cubicBezTo>
                        <a:pt x="372904" y="1100067"/>
                        <a:pt x="401479" y="1128642"/>
                        <a:pt x="451009" y="1141024"/>
                      </a:cubicBezTo>
                      <a:cubicBezTo>
                        <a:pt x="461486" y="1144834"/>
                        <a:pt x="471964" y="1148645"/>
                        <a:pt x="482441" y="1150549"/>
                      </a:cubicBezTo>
                      <a:cubicBezTo>
                        <a:pt x="493871" y="1152454"/>
                        <a:pt x="504349" y="1154359"/>
                        <a:pt x="516731" y="1154359"/>
                      </a:cubicBezTo>
                      <a:cubicBezTo>
                        <a:pt x="611029" y="1154359"/>
                        <a:pt x="688181" y="1077207"/>
                        <a:pt x="688181" y="982909"/>
                      </a:cubicBezTo>
                      <a:cubicBezTo>
                        <a:pt x="688181" y="972432"/>
                        <a:pt x="697706" y="963859"/>
                        <a:pt x="709136" y="965764"/>
                      </a:cubicBezTo>
                      <a:cubicBezTo>
                        <a:pt x="717709" y="966717"/>
                        <a:pt x="724376" y="975289"/>
                        <a:pt x="724376" y="983862"/>
                      </a:cubicBezTo>
                      <a:cubicBezTo>
                        <a:pt x="724376" y="995292"/>
                        <a:pt x="723424" y="1006722"/>
                        <a:pt x="721519" y="1017199"/>
                      </a:cubicBezTo>
                      <a:cubicBezTo>
                        <a:pt x="725329" y="1052442"/>
                        <a:pt x="696754" y="1071492"/>
                        <a:pt x="684371" y="1105782"/>
                      </a:cubicBezTo>
                      <a:cubicBezTo>
                        <a:pt x="677704" y="1114354"/>
                        <a:pt x="671036" y="1121974"/>
                        <a:pt x="663416" y="1129595"/>
                      </a:cubicBezTo>
                      <a:cubicBezTo>
                        <a:pt x="626269" y="1166742"/>
                        <a:pt x="574834" y="1189602"/>
                        <a:pt x="517684" y="1189602"/>
                      </a:cubicBezTo>
                      <a:cubicBezTo>
                        <a:pt x="507206" y="1189602"/>
                        <a:pt x="497681" y="1188649"/>
                        <a:pt x="488156" y="1187697"/>
                      </a:cubicBezTo>
                      <a:cubicBezTo>
                        <a:pt x="478631" y="1186745"/>
                        <a:pt x="469106" y="1183887"/>
                        <a:pt x="459581" y="1181982"/>
                      </a:cubicBezTo>
                      <a:cubicBezTo>
                        <a:pt x="382429" y="1166742"/>
                        <a:pt x="334804" y="1100067"/>
                        <a:pt x="315754" y="1023867"/>
                      </a:cubicBezTo>
                      <a:cubicBezTo>
                        <a:pt x="249079" y="1071492"/>
                        <a:pt x="153829" y="1071492"/>
                        <a:pt x="172879" y="1185792"/>
                      </a:cubicBezTo>
                      <a:cubicBezTo>
                        <a:pt x="191929" y="1271517"/>
                        <a:pt x="258604" y="1338192"/>
                        <a:pt x="341471" y="1345812"/>
                      </a:cubicBezTo>
                      <a:cubicBezTo>
                        <a:pt x="351949" y="1347717"/>
                        <a:pt x="362426" y="1348670"/>
                        <a:pt x="373856" y="1348670"/>
                      </a:cubicBezTo>
                      <a:cubicBezTo>
                        <a:pt x="377666" y="1348670"/>
                        <a:pt x="381476" y="1348670"/>
                        <a:pt x="386239" y="1348670"/>
                      </a:cubicBezTo>
                      <a:cubicBezTo>
                        <a:pt x="385286" y="1355337"/>
                        <a:pt x="384334" y="1362957"/>
                        <a:pt x="383381" y="1369624"/>
                      </a:cubicBezTo>
                      <a:cubicBezTo>
                        <a:pt x="382429" y="1376292"/>
                        <a:pt x="382429" y="1383912"/>
                        <a:pt x="382429" y="1391532"/>
                      </a:cubicBezTo>
                      <a:cubicBezTo>
                        <a:pt x="373856" y="1500117"/>
                        <a:pt x="421481" y="1595367"/>
                        <a:pt x="527209" y="1625847"/>
                      </a:cubicBezTo>
                      <a:cubicBezTo>
                        <a:pt x="537686" y="1629657"/>
                        <a:pt x="548164" y="1633467"/>
                        <a:pt x="558641" y="1636324"/>
                      </a:cubicBezTo>
                      <a:cubicBezTo>
                        <a:pt x="623411" y="1652517"/>
                        <a:pt x="698659" y="1636324"/>
                        <a:pt x="756761" y="1596320"/>
                      </a:cubicBezTo>
                      <a:cubicBezTo>
                        <a:pt x="764381" y="1592509"/>
                        <a:pt x="771049" y="1588699"/>
                        <a:pt x="777716" y="1584890"/>
                      </a:cubicBezTo>
                      <a:cubicBezTo>
                        <a:pt x="812006" y="1563934"/>
                        <a:pt x="841534" y="1533454"/>
                        <a:pt x="858679" y="1491545"/>
                      </a:cubicBezTo>
                      <a:cubicBezTo>
                        <a:pt x="887254" y="1424870"/>
                        <a:pt x="877729" y="1339145"/>
                        <a:pt x="791051" y="1321999"/>
                      </a:cubicBezTo>
                      <a:cubicBezTo>
                        <a:pt x="784384" y="1320095"/>
                        <a:pt x="777716" y="1319142"/>
                        <a:pt x="771049" y="1318190"/>
                      </a:cubicBezTo>
                      <a:cubicBezTo>
                        <a:pt x="764381" y="1317237"/>
                        <a:pt x="757714" y="1317237"/>
                        <a:pt x="750094" y="1317237"/>
                      </a:cubicBezTo>
                      <a:cubicBezTo>
                        <a:pt x="691039" y="1317237"/>
                        <a:pt x="638651" y="1347717"/>
                        <a:pt x="608171" y="1392484"/>
                      </a:cubicBezTo>
                      <a:cubicBezTo>
                        <a:pt x="602456" y="1402009"/>
                        <a:pt x="596741" y="1411534"/>
                        <a:pt x="591979" y="1422012"/>
                      </a:cubicBezTo>
                      <a:cubicBezTo>
                        <a:pt x="577691" y="1445824"/>
                        <a:pt x="590074" y="1483924"/>
                        <a:pt x="576739" y="1497259"/>
                      </a:cubicBezTo>
                      <a:cubicBezTo>
                        <a:pt x="571976" y="1502022"/>
                        <a:pt x="565309" y="1503927"/>
                        <a:pt x="552926" y="1501070"/>
                      </a:cubicBezTo>
                      <a:cubicBezTo>
                        <a:pt x="543401" y="1482020"/>
                        <a:pt x="543401" y="1462970"/>
                        <a:pt x="546259" y="1447729"/>
                      </a:cubicBezTo>
                      <a:cubicBezTo>
                        <a:pt x="548164" y="1439157"/>
                        <a:pt x="551021" y="1430584"/>
                        <a:pt x="552926" y="1422965"/>
                      </a:cubicBezTo>
                      <a:cubicBezTo>
                        <a:pt x="556736" y="1412487"/>
                        <a:pt x="560546" y="1402962"/>
                        <a:pt x="565309" y="1393437"/>
                      </a:cubicBezTo>
                      <a:cubicBezTo>
                        <a:pt x="600551" y="1326762"/>
                        <a:pt x="669131" y="1281042"/>
                        <a:pt x="749141" y="1281042"/>
                      </a:cubicBezTo>
                      <a:close/>
                      <a:moveTo>
                        <a:pt x="164306" y="969574"/>
                      </a:moveTo>
                      <a:cubicBezTo>
                        <a:pt x="157639" y="975289"/>
                        <a:pt x="147161" y="975289"/>
                        <a:pt x="140494" y="968622"/>
                      </a:cubicBezTo>
                      <a:cubicBezTo>
                        <a:pt x="54769" y="894327"/>
                        <a:pt x="45244" y="763834"/>
                        <a:pt x="118586" y="678109"/>
                      </a:cubicBezTo>
                      <a:cubicBezTo>
                        <a:pt x="123349" y="672394"/>
                        <a:pt x="129064" y="667632"/>
                        <a:pt x="133826" y="661917"/>
                      </a:cubicBezTo>
                      <a:cubicBezTo>
                        <a:pt x="133826" y="661917"/>
                        <a:pt x="134779" y="661917"/>
                        <a:pt x="134779" y="661917"/>
                      </a:cubicBezTo>
                      <a:lnTo>
                        <a:pt x="153829" y="691444"/>
                      </a:lnTo>
                      <a:cubicBezTo>
                        <a:pt x="153829" y="691444"/>
                        <a:pt x="153829" y="691444"/>
                        <a:pt x="153829" y="692397"/>
                      </a:cubicBezTo>
                      <a:cubicBezTo>
                        <a:pt x="150971" y="695254"/>
                        <a:pt x="148114" y="698112"/>
                        <a:pt x="146209" y="700969"/>
                      </a:cubicBezTo>
                      <a:cubicBezTo>
                        <a:pt x="84296" y="772407"/>
                        <a:pt x="92869" y="880992"/>
                        <a:pt x="165259" y="942904"/>
                      </a:cubicBezTo>
                      <a:cubicBezTo>
                        <a:pt x="172879" y="949572"/>
                        <a:pt x="172879" y="961954"/>
                        <a:pt x="164306" y="969574"/>
                      </a:cubicBezTo>
                      <a:close/>
                    </a:path>
                  </a:pathLst>
                </a:custGeom>
                <a:grpFill/>
                <a:ln w="4030" cap="flat">
                  <a:noFill/>
                  <a:prstDash val="solid"/>
                  <a:miter/>
                </a:ln>
                <a:effectLst>
                  <a:outerShdw blurRad="50800" dist="38100" dir="18900000" sx="103000" sy="103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14300" h="3810" prst="coolSlant"/>
                </a:sp3d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: Shape 47">
                  <a:extLst>
                    <a:ext uri="{FF2B5EF4-FFF2-40B4-BE49-F238E27FC236}">
                      <a16:creationId xmlns:a16="http://schemas.microsoft.com/office/drawing/2014/main" id="{045FC958-F3DA-3055-8546-09AAFFFB0457}"/>
                    </a:ext>
                  </a:extLst>
                </p:cNvPr>
                <p:cNvSpPr/>
                <p:nvPr/>
              </p:nvSpPr>
              <p:spPr>
                <a:xfrm>
                  <a:off x="8319409" y="2396187"/>
                  <a:ext cx="885825" cy="1647825"/>
                </a:xfrm>
                <a:custGeom>
                  <a:avLst/>
                  <a:gdLst>
                    <a:gd name="connsiteX0" fmla="*/ 320891 w 885825"/>
                    <a:gd name="connsiteY0" fmla="*/ 1394389 h 1647825"/>
                    <a:gd name="connsiteX1" fmla="*/ 333274 w 885825"/>
                    <a:gd name="connsiteY1" fmla="*/ 1423917 h 1647825"/>
                    <a:gd name="connsiteX2" fmla="*/ 339941 w 885825"/>
                    <a:gd name="connsiteY2" fmla="*/ 1448682 h 1647825"/>
                    <a:gd name="connsiteX3" fmla="*/ 333274 w 885825"/>
                    <a:gd name="connsiteY3" fmla="*/ 1502022 h 1647825"/>
                    <a:gd name="connsiteX4" fmla="*/ 309461 w 885825"/>
                    <a:gd name="connsiteY4" fmla="*/ 1498212 h 1647825"/>
                    <a:gd name="connsiteX5" fmla="*/ 294221 w 885825"/>
                    <a:gd name="connsiteY5" fmla="*/ 1422964 h 1647825"/>
                    <a:gd name="connsiteX6" fmla="*/ 278029 w 885825"/>
                    <a:gd name="connsiteY6" fmla="*/ 1393437 h 1647825"/>
                    <a:gd name="connsiteX7" fmla="*/ 136106 w 885825"/>
                    <a:gd name="connsiteY7" fmla="*/ 1318189 h 1647825"/>
                    <a:gd name="connsiteX8" fmla="*/ 115151 w 885825"/>
                    <a:gd name="connsiteY8" fmla="*/ 1319142 h 1647825"/>
                    <a:gd name="connsiteX9" fmla="*/ 95149 w 885825"/>
                    <a:gd name="connsiteY9" fmla="*/ 1322952 h 1647825"/>
                    <a:gd name="connsiteX10" fmla="*/ 27521 w 885825"/>
                    <a:gd name="connsiteY10" fmla="*/ 1492497 h 1647825"/>
                    <a:gd name="connsiteX11" fmla="*/ 108484 w 885825"/>
                    <a:gd name="connsiteY11" fmla="*/ 1585842 h 1647825"/>
                    <a:gd name="connsiteX12" fmla="*/ 129439 w 885825"/>
                    <a:gd name="connsiteY12" fmla="*/ 1597272 h 1647825"/>
                    <a:gd name="connsiteX13" fmla="*/ 327559 w 885825"/>
                    <a:gd name="connsiteY13" fmla="*/ 1637277 h 1647825"/>
                    <a:gd name="connsiteX14" fmla="*/ 358991 w 885825"/>
                    <a:gd name="connsiteY14" fmla="*/ 1626800 h 1647825"/>
                    <a:gd name="connsiteX15" fmla="*/ 503771 w 885825"/>
                    <a:gd name="connsiteY15" fmla="*/ 1392484 h 1647825"/>
                    <a:gd name="connsiteX16" fmla="*/ 502819 w 885825"/>
                    <a:gd name="connsiteY16" fmla="*/ 1370577 h 1647825"/>
                    <a:gd name="connsiteX17" fmla="*/ 499961 w 885825"/>
                    <a:gd name="connsiteY17" fmla="*/ 1349622 h 1647825"/>
                    <a:gd name="connsiteX18" fmla="*/ 512344 w 885825"/>
                    <a:gd name="connsiteY18" fmla="*/ 1349622 h 1647825"/>
                    <a:gd name="connsiteX19" fmla="*/ 544729 w 885825"/>
                    <a:gd name="connsiteY19" fmla="*/ 1346764 h 1647825"/>
                    <a:gd name="connsiteX20" fmla="*/ 713321 w 885825"/>
                    <a:gd name="connsiteY20" fmla="*/ 1186744 h 1647825"/>
                    <a:gd name="connsiteX21" fmla="*/ 570446 w 885825"/>
                    <a:gd name="connsiteY21" fmla="*/ 1024819 h 1647825"/>
                    <a:gd name="connsiteX22" fmla="*/ 426619 w 885825"/>
                    <a:gd name="connsiteY22" fmla="*/ 1182934 h 1647825"/>
                    <a:gd name="connsiteX23" fmla="*/ 398044 w 885825"/>
                    <a:gd name="connsiteY23" fmla="*/ 1188650 h 1647825"/>
                    <a:gd name="connsiteX24" fmla="*/ 368516 w 885825"/>
                    <a:gd name="connsiteY24" fmla="*/ 1190554 h 1647825"/>
                    <a:gd name="connsiteX25" fmla="*/ 222784 w 885825"/>
                    <a:gd name="connsiteY25" fmla="*/ 1130547 h 1647825"/>
                    <a:gd name="connsiteX26" fmla="*/ 201829 w 885825"/>
                    <a:gd name="connsiteY26" fmla="*/ 1106734 h 1647825"/>
                    <a:gd name="connsiteX27" fmla="*/ 164681 w 885825"/>
                    <a:gd name="connsiteY27" fmla="*/ 1018152 h 1647825"/>
                    <a:gd name="connsiteX28" fmla="*/ 161824 w 885825"/>
                    <a:gd name="connsiteY28" fmla="*/ 984814 h 1647825"/>
                    <a:gd name="connsiteX29" fmla="*/ 177064 w 885825"/>
                    <a:gd name="connsiteY29" fmla="*/ 966717 h 1647825"/>
                    <a:gd name="connsiteX30" fmla="*/ 198019 w 885825"/>
                    <a:gd name="connsiteY30" fmla="*/ 983862 h 1647825"/>
                    <a:gd name="connsiteX31" fmla="*/ 369469 w 885825"/>
                    <a:gd name="connsiteY31" fmla="*/ 1155312 h 1647825"/>
                    <a:gd name="connsiteX32" fmla="*/ 403759 w 885825"/>
                    <a:gd name="connsiteY32" fmla="*/ 1151502 h 1647825"/>
                    <a:gd name="connsiteX33" fmla="*/ 435191 w 885825"/>
                    <a:gd name="connsiteY33" fmla="*/ 1141977 h 1647825"/>
                    <a:gd name="connsiteX34" fmla="*/ 525679 w 885825"/>
                    <a:gd name="connsiteY34" fmla="*/ 1053394 h 1647825"/>
                    <a:gd name="connsiteX35" fmla="*/ 536156 w 885825"/>
                    <a:gd name="connsiteY35" fmla="*/ 1021962 h 1647825"/>
                    <a:gd name="connsiteX36" fmla="*/ 539966 w 885825"/>
                    <a:gd name="connsiteY36" fmla="*/ 988624 h 1647825"/>
                    <a:gd name="connsiteX37" fmla="*/ 503771 w 885825"/>
                    <a:gd name="connsiteY37" fmla="*/ 872419 h 1647825"/>
                    <a:gd name="connsiteX38" fmla="*/ 519011 w 885825"/>
                    <a:gd name="connsiteY38" fmla="*/ 854322 h 1647825"/>
                    <a:gd name="connsiteX39" fmla="*/ 539966 w 885825"/>
                    <a:gd name="connsiteY39" fmla="*/ 871467 h 1647825"/>
                    <a:gd name="connsiteX40" fmla="*/ 711416 w 885825"/>
                    <a:gd name="connsiteY40" fmla="*/ 1042917 h 1647825"/>
                    <a:gd name="connsiteX41" fmla="*/ 721894 w 885825"/>
                    <a:gd name="connsiteY41" fmla="*/ 1042917 h 1647825"/>
                    <a:gd name="connsiteX42" fmla="*/ 879056 w 885825"/>
                    <a:gd name="connsiteY42" fmla="*/ 818127 h 1647825"/>
                    <a:gd name="connsiteX43" fmla="*/ 739991 w 885825"/>
                    <a:gd name="connsiteY43" fmla="*/ 600957 h 1647825"/>
                    <a:gd name="connsiteX44" fmla="*/ 666649 w 885825"/>
                    <a:gd name="connsiteY44" fmla="*/ 618102 h 1647825"/>
                    <a:gd name="connsiteX45" fmla="*/ 583781 w 885825"/>
                    <a:gd name="connsiteY45" fmla="*/ 597147 h 1647825"/>
                    <a:gd name="connsiteX46" fmla="*/ 559969 w 885825"/>
                    <a:gd name="connsiteY46" fmla="*/ 580954 h 1647825"/>
                    <a:gd name="connsiteX47" fmla="*/ 495199 w 885825"/>
                    <a:gd name="connsiteY47" fmla="*/ 424744 h 1647825"/>
                    <a:gd name="connsiteX48" fmla="*/ 523774 w 885825"/>
                    <a:gd name="connsiteY48" fmla="*/ 415219 h 1647825"/>
                    <a:gd name="connsiteX49" fmla="*/ 533299 w 885825"/>
                    <a:gd name="connsiteY49" fmla="*/ 465702 h 1647825"/>
                    <a:gd name="connsiteX50" fmla="*/ 540919 w 885825"/>
                    <a:gd name="connsiteY50" fmla="*/ 490467 h 1647825"/>
                    <a:gd name="connsiteX51" fmla="*/ 624739 w 885825"/>
                    <a:gd name="connsiteY51" fmla="*/ 575239 h 1647825"/>
                    <a:gd name="connsiteX52" fmla="*/ 645694 w 885825"/>
                    <a:gd name="connsiteY52" fmla="*/ 580002 h 1647825"/>
                    <a:gd name="connsiteX53" fmla="*/ 667601 w 885825"/>
                    <a:gd name="connsiteY53" fmla="*/ 581907 h 1647825"/>
                    <a:gd name="connsiteX54" fmla="*/ 682841 w 885825"/>
                    <a:gd name="connsiteY54" fmla="*/ 580954 h 1647825"/>
                    <a:gd name="connsiteX55" fmla="*/ 703796 w 885825"/>
                    <a:gd name="connsiteY55" fmla="*/ 532377 h 1647825"/>
                    <a:gd name="connsiteX56" fmla="*/ 709511 w 885825"/>
                    <a:gd name="connsiteY56" fmla="*/ 505707 h 1647825"/>
                    <a:gd name="connsiteX57" fmla="*/ 704749 w 885825"/>
                    <a:gd name="connsiteY57" fmla="*/ 376167 h 1647825"/>
                    <a:gd name="connsiteX58" fmla="*/ 513296 w 885825"/>
                    <a:gd name="connsiteY58" fmla="*/ 293299 h 1647825"/>
                    <a:gd name="connsiteX59" fmla="*/ 487579 w 885825"/>
                    <a:gd name="connsiteY59" fmla="*/ 301872 h 1647825"/>
                    <a:gd name="connsiteX60" fmla="*/ 352324 w 885825"/>
                    <a:gd name="connsiteY60" fmla="*/ 368547 h 1647825"/>
                    <a:gd name="connsiteX61" fmla="*/ 333274 w 885825"/>
                    <a:gd name="connsiteY61" fmla="*/ 370452 h 1647825"/>
                    <a:gd name="connsiteX62" fmla="*/ 191351 w 885825"/>
                    <a:gd name="connsiteY62" fmla="*/ 445699 h 1647825"/>
                    <a:gd name="connsiteX63" fmla="*/ 175159 w 885825"/>
                    <a:gd name="connsiteY63" fmla="*/ 475227 h 1647825"/>
                    <a:gd name="connsiteX64" fmla="*/ 175159 w 885825"/>
                    <a:gd name="connsiteY64" fmla="*/ 608577 h 1647825"/>
                    <a:gd name="connsiteX65" fmla="*/ 191351 w 885825"/>
                    <a:gd name="connsiteY65" fmla="*/ 638104 h 1647825"/>
                    <a:gd name="connsiteX66" fmla="*/ 332321 w 885825"/>
                    <a:gd name="connsiteY66" fmla="*/ 716209 h 1647825"/>
                    <a:gd name="connsiteX67" fmla="*/ 343751 w 885825"/>
                    <a:gd name="connsiteY67" fmla="*/ 717162 h 1647825"/>
                    <a:gd name="connsiteX68" fmla="*/ 474244 w 885825"/>
                    <a:gd name="connsiteY68" fmla="*/ 639057 h 1647825"/>
                    <a:gd name="connsiteX69" fmla="*/ 500914 w 885825"/>
                    <a:gd name="connsiteY69" fmla="*/ 635247 h 1647825"/>
                    <a:gd name="connsiteX70" fmla="*/ 503771 w 885825"/>
                    <a:gd name="connsiteY70" fmla="*/ 658107 h 1647825"/>
                    <a:gd name="connsiteX71" fmla="*/ 231356 w 885825"/>
                    <a:gd name="connsiteY71" fmla="*/ 728592 h 1647825"/>
                    <a:gd name="connsiteX72" fmla="*/ 160871 w 885825"/>
                    <a:gd name="connsiteY72" fmla="*/ 820032 h 1647825"/>
                    <a:gd name="connsiteX73" fmla="*/ 132296 w 885825"/>
                    <a:gd name="connsiteY73" fmla="*/ 830509 h 1647825"/>
                    <a:gd name="connsiteX74" fmla="*/ 101816 w 885825"/>
                    <a:gd name="connsiteY74" fmla="*/ 835272 h 1647825"/>
                    <a:gd name="connsiteX75" fmla="*/ 97054 w 885825"/>
                    <a:gd name="connsiteY75" fmla="*/ 799077 h 1647825"/>
                    <a:gd name="connsiteX76" fmla="*/ 124676 w 885825"/>
                    <a:gd name="connsiteY76" fmla="*/ 796219 h 1647825"/>
                    <a:gd name="connsiteX77" fmla="*/ 147536 w 885825"/>
                    <a:gd name="connsiteY77" fmla="*/ 786694 h 1647825"/>
                    <a:gd name="connsiteX78" fmla="*/ 198019 w 885825"/>
                    <a:gd name="connsiteY78" fmla="*/ 706684 h 1647825"/>
                    <a:gd name="connsiteX79" fmla="*/ 158014 w 885825"/>
                    <a:gd name="connsiteY79" fmla="*/ 661917 h 1647825"/>
                    <a:gd name="connsiteX80" fmla="*/ 143726 w 885825"/>
                    <a:gd name="connsiteY80" fmla="*/ 637152 h 1647825"/>
                    <a:gd name="connsiteX81" fmla="*/ 134201 w 885825"/>
                    <a:gd name="connsiteY81" fmla="*/ 611434 h 1647825"/>
                    <a:gd name="connsiteX82" fmla="*/ 127534 w 885825"/>
                    <a:gd name="connsiteY82" fmla="*/ 584764 h 1647825"/>
                    <a:gd name="connsiteX83" fmla="*/ 158966 w 885825"/>
                    <a:gd name="connsiteY83" fmla="*/ 432364 h 1647825"/>
                    <a:gd name="connsiteX84" fmla="*/ 177064 w 885825"/>
                    <a:gd name="connsiteY84" fmla="*/ 407599 h 1647825"/>
                    <a:gd name="connsiteX85" fmla="*/ 249454 w 885825"/>
                    <a:gd name="connsiteY85" fmla="*/ 353307 h 1647825"/>
                    <a:gd name="connsiteX86" fmla="*/ 126581 w 885825"/>
                    <a:gd name="connsiteY86" fmla="*/ 164712 h 1647825"/>
                    <a:gd name="connsiteX87" fmla="*/ 141821 w 885825"/>
                    <a:gd name="connsiteY87" fmla="*/ 146614 h 1647825"/>
                    <a:gd name="connsiteX88" fmla="*/ 162776 w 885825"/>
                    <a:gd name="connsiteY88" fmla="*/ 163759 h 1647825"/>
                    <a:gd name="connsiteX89" fmla="*/ 166586 w 885825"/>
                    <a:gd name="connsiteY89" fmla="*/ 198049 h 1647825"/>
                    <a:gd name="connsiteX90" fmla="*/ 334226 w 885825"/>
                    <a:gd name="connsiteY90" fmla="*/ 335209 h 1647825"/>
                    <a:gd name="connsiteX91" fmla="*/ 364706 w 885825"/>
                    <a:gd name="connsiteY91" fmla="*/ 332352 h 1647825"/>
                    <a:gd name="connsiteX92" fmla="*/ 479959 w 885825"/>
                    <a:gd name="connsiteY92" fmla="*/ 253294 h 1647825"/>
                    <a:gd name="connsiteX93" fmla="*/ 493294 w 885825"/>
                    <a:gd name="connsiteY93" fmla="*/ 227577 h 1647825"/>
                    <a:gd name="connsiteX94" fmla="*/ 261836 w 885825"/>
                    <a:gd name="connsiteY94" fmla="*/ 8502 h 1647825"/>
                    <a:gd name="connsiteX95" fmla="*/ 228499 w 885825"/>
                    <a:gd name="connsiteY95" fmla="*/ 12312 h 1647825"/>
                    <a:gd name="connsiteX96" fmla="*/ 135154 w 885825"/>
                    <a:gd name="connsiteY96" fmla="*/ 50412 h 1647825"/>
                    <a:gd name="connsiteX97" fmla="*/ 108484 w 885825"/>
                    <a:gd name="connsiteY97" fmla="*/ 71367 h 1647825"/>
                    <a:gd name="connsiteX98" fmla="*/ 30379 w 885825"/>
                    <a:gd name="connsiteY98" fmla="*/ 221862 h 1647825"/>
                    <a:gd name="connsiteX99" fmla="*/ 28474 w 885825"/>
                    <a:gd name="connsiteY99" fmla="*/ 220909 h 1647825"/>
                    <a:gd name="connsiteX100" fmla="*/ 28474 w 885825"/>
                    <a:gd name="connsiteY100" fmla="*/ 280917 h 1647825"/>
                    <a:gd name="connsiteX101" fmla="*/ 28474 w 885825"/>
                    <a:gd name="connsiteY101" fmla="*/ 311397 h 1647825"/>
                    <a:gd name="connsiteX102" fmla="*/ 17044 w 885825"/>
                    <a:gd name="connsiteY102" fmla="*/ 619054 h 1647825"/>
                    <a:gd name="connsiteX103" fmla="*/ 21806 w 885825"/>
                    <a:gd name="connsiteY103" fmla="*/ 650487 h 1647825"/>
                    <a:gd name="connsiteX104" fmla="*/ 28474 w 885825"/>
                    <a:gd name="connsiteY104" fmla="*/ 681919 h 1647825"/>
                    <a:gd name="connsiteX105" fmla="*/ 29426 w 885825"/>
                    <a:gd name="connsiteY105" fmla="*/ 707637 h 1647825"/>
                    <a:gd name="connsiteX106" fmla="*/ 38951 w 885825"/>
                    <a:gd name="connsiteY106" fmla="*/ 891469 h 1647825"/>
                    <a:gd name="connsiteX107" fmla="*/ 117056 w 885825"/>
                    <a:gd name="connsiteY107" fmla="*/ 857179 h 1647825"/>
                    <a:gd name="connsiteX108" fmla="*/ 147536 w 885825"/>
                    <a:gd name="connsiteY108" fmla="*/ 854322 h 1647825"/>
                    <a:gd name="connsiteX109" fmla="*/ 174206 w 885825"/>
                    <a:gd name="connsiteY109" fmla="*/ 859084 h 1647825"/>
                    <a:gd name="connsiteX110" fmla="*/ 280886 w 885825"/>
                    <a:gd name="connsiteY110" fmla="*/ 1049584 h 1647825"/>
                    <a:gd name="connsiteX111" fmla="*/ 266599 w 885825"/>
                    <a:gd name="connsiteY111" fmla="*/ 1060062 h 1647825"/>
                    <a:gd name="connsiteX112" fmla="*/ 255169 w 885825"/>
                    <a:gd name="connsiteY112" fmla="*/ 1042917 h 1647825"/>
                    <a:gd name="connsiteX113" fmla="*/ 166586 w 885825"/>
                    <a:gd name="connsiteY113" fmla="*/ 884802 h 1647825"/>
                    <a:gd name="connsiteX114" fmla="*/ 139916 w 885825"/>
                    <a:gd name="connsiteY114" fmla="*/ 880039 h 1647825"/>
                    <a:gd name="connsiteX115" fmla="*/ 115151 w 885825"/>
                    <a:gd name="connsiteY115" fmla="*/ 880039 h 1647825"/>
                    <a:gd name="connsiteX116" fmla="*/ 94196 w 885825"/>
                    <a:gd name="connsiteY116" fmla="*/ 885754 h 1647825"/>
                    <a:gd name="connsiteX117" fmla="*/ 29426 w 885825"/>
                    <a:gd name="connsiteY117" fmla="*/ 975289 h 1647825"/>
                    <a:gd name="connsiteX118" fmla="*/ 23711 w 885825"/>
                    <a:gd name="connsiteY118" fmla="*/ 1006722 h 1647825"/>
                    <a:gd name="connsiteX119" fmla="*/ 26569 w 885825"/>
                    <a:gd name="connsiteY119" fmla="*/ 1287709 h 1647825"/>
                    <a:gd name="connsiteX120" fmla="*/ 26569 w 885825"/>
                    <a:gd name="connsiteY120" fmla="*/ 1312475 h 1647825"/>
                    <a:gd name="connsiteX121" fmla="*/ 136106 w 885825"/>
                    <a:gd name="connsiteY121" fmla="*/ 1281042 h 1647825"/>
                    <a:gd name="connsiteX122" fmla="*/ 320891 w 885825"/>
                    <a:gd name="connsiteY122" fmla="*/ 1394389 h 1647825"/>
                    <a:gd name="connsiteX123" fmla="*/ 721894 w 885825"/>
                    <a:gd name="connsiteY123" fmla="*/ 944809 h 1647825"/>
                    <a:gd name="connsiteX124" fmla="*/ 740944 w 885825"/>
                    <a:gd name="connsiteY124" fmla="*/ 702874 h 1647825"/>
                    <a:gd name="connsiteX125" fmla="*/ 733324 w 885825"/>
                    <a:gd name="connsiteY125" fmla="*/ 694302 h 1647825"/>
                    <a:gd name="connsiteX126" fmla="*/ 733324 w 885825"/>
                    <a:gd name="connsiteY126" fmla="*/ 693349 h 1647825"/>
                    <a:gd name="connsiteX127" fmla="*/ 752374 w 885825"/>
                    <a:gd name="connsiteY127" fmla="*/ 663822 h 1647825"/>
                    <a:gd name="connsiteX128" fmla="*/ 753326 w 885825"/>
                    <a:gd name="connsiteY128" fmla="*/ 663822 h 1647825"/>
                    <a:gd name="connsiteX129" fmla="*/ 768566 w 885825"/>
                    <a:gd name="connsiteY129" fmla="*/ 680014 h 1647825"/>
                    <a:gd name="connsiteX130" fmla="*/ 746659 w 885825"/>
                    <a:gd name="connsiteY130" fmla="*/ 970527 h 1647825"/>
                    <a:gd name="connsiteX131" fmla="*/ 722846 w 885825"/>
                    <a:gd name="connsiteY131" fmla="*/ 971479 h 1647825"/>
                    <a:gd name="connsiteX132" fmla="*/ 721894 w 885825"/>
                    <a:gd name="connsiteY132" fmla="*/ 944809 h 1647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</a:cxnLst>
                  <a:rect l="l" t="t" r="r" b="b"/>
                  <a:pathLst>
                    <a:path w="885825" h="1647825">
                      <a:moveTo>
                        <a:pt x="320891" y="1394389"/>
                      </a:moveTo>
                      <a:cubicBezTo>
                        <a:pt x="325654" y="1403914"/>
                        <a:pt x="330416" y="1413439"/>
                        <a:pt x="333274" y="1423917"/>
                      </a:cubicBezTo>
                      <a:cubicBezTo>
                        <a:pt x="336131" y="1431537"/>
                        <a:pt x="338036" y="1440109"/>
                        <a:pt x="339941" y="1448682"/>
                      </a:cubicBezTo>
                      <a:cubicBezTo>
                        <a:pt x="342799" y="1463922"/>
                        <a:pt x="342799" y="1482972"/>
                        <a:pt x="333274" y="1502022"/>
                      </a:cubicBezTo>
                      <a:cubicBezTo>
                        <a:pt x="320891" y="1503927"/>
                        <a:pt x="314224" y="1502022"/>
                        <a:pt x="309461" y="1498212"/>
                      </a:cubicBezTo>
                      <a:cubicBezTo>
                        <a:pt x="296126" y="1484877"/>
                        <a:pt x="308509" y="1446777"/>
                        <a:pt x="294221" y="1422964"/>
                      </a:cubicBezTo>
                      <a:cubicBezTo>
                        <a:pt x="289459" y="1412487"/>
                        <a:pt x="284696" y="1402962"/>
                        <a:pt x="278029" y="1393437"/>
                      </a:cubicBezTo>
                      <a:cubicBezTo>
                        <a:pt x="247549" y="1347717"/>
                        <a:pt x="195161" y="1318189"/>
                        <a:pt x="136106" y="1318189"/>
                      </a:cubicBezTo>
                      <a:cubicBezTo>
                        <a:pt x="129439" y="1318189"/>
                        <a:pt x="121819" y="1318189"/>
                        <a:pt x="115151" y="1319142"/>
                      </a:cubicBezTo>
                      <a:cubicBezTo>
                        <a:pt x="108484" y="1320095"/>
                        <a:pt x="101816" y="1321047"/>
                        <a:pt x="95149" y="1322952"/>
                      </a:cubicBezTo>
                      <a:cubicBezTo>
                        <a:pt x="8471" y="1340097"/>
                        <a:pt x="-1054" y="1425822"/>
                        <a:pt x="27521" y="1492497"/>
                      </a:cubicBezTo>
                      <a:cubicBezTo>
                        <a:pt x="45619" y="1534407"/>
                        <a:pt x="74194" y="1564887"/>
                        <a:pt x="108484" y="1585842"/>
                      </a:cubicBezTo>
                      <a:cubicBezTo>
                        <a:pt x="115151" y="1589652"/>
                        <a:pt x="122771" y="1593462"/>
                        <a:pt x="129439" y="1597272"/>
                      </a:cubicBezTo>
                      <a:cubicBezTo>
                        <a:pt x="187541" y="1637277"/>
                        <a:pt x="262789" y="1653470"/>
                        <a:pt x="327559" y="1637277"/>
                      </a:cubicBezTo>
                      <a:cubicBezTo>
                        <a:pt x="338036" y="1634420"/>
                        <a:pt x="348514" y="1631562"/>
                        <a:pt x="358991" y="1626800"/>
                      </a:cubicBezTo>
                      <a:cubicBezTo>
                        <a:pt x="464719" y="1596320"/>
                        <a:pt x="512344" y="1501070"/>
                        <a:pt x="503771" y="1392484"/>
                      </a:cubicBezTo>
                      <a:cubicBezTo>
                        <a:pt x="503771" y="1384864"/>
                        <a:pt x="503771" y="1378197"/>
                        <a:pt x="502819" y="1370577"/>
                      </a:cubicBezTo>
                      <a:cubicBezTo>
                        <a:pt x="501866" y="1362957"/>
                        <a:pt x="500914" y="1356289"/>
                        <a:pt x="499961" y="1349622"/>
                      </a:cubicBezTo>
                      <a:cubicBezTo>
                        <a:pt x="503771" y="1349622"/>
                        <a:pt x="507581" y="1349622"/>
                        <a:pt x="512344" y="1349622"/>
                      </a:cubicBezTo>
                      <a:cubicBezTo>
                        <a:pt x="522821" y="1349622"/>
                        <a:pt x="534251" y="1348670"/>
                        <a:pt x="544729" y="1346764"/>
                      </a:cubicBezTo>
                      <a:cubicBezTo>
                        <a:pt x="627596" y="1339145"/>
                        <a:pt x="694271" y="1272470"/>
                        <a:pt x="713321" y="1186744"/>
                      </a:cubicBezTo>
                      <a:cubicBezTo>
                        <a:pt x="732371" y="1072444"/>
                        <a:pt x="637121" y="1072444"/>
                        <a:pt x="570446" y="1024819"/>
                      </a:cubicBezTo>
                      <a:cubicBezTo>
                        <a:pt x="551396" y="1101019"/>
                        <a:pt x="503771" y="1167694"/>
                        <a:pt x="426619" y="1182934"/>
                      </a:cubicBezTo>
                      <a:cubicBezTo>
                        <a:pt x="417094" y="1185792"/>
                        <a:pt x="407569" y="1187697"/>
                        <a:pt x="398044" y="1188650"/>
                      </a:cubicBezTo>
                      <a:cubicBezTo>
                        <a:pt x="388519" y="1189602"/>
                        <a:pt x="378994" y="1190554"/>
                        <a:pt x="368516" y="1190554"/>
                      </a:cubicBezTo>
                      <a:cubicBezTo>
                        <a:pt x="311366" y="1190554"/>
                        <a:pt x="259931" y="1167694"/>
                        <a:pt x="222784" y="1130547"/>
                      </a:cubicBezTo>
                      <a:cubicBezTo>
                        <a:pt x="215164" y="1122927"/>
                        <a:pt x="208496" y="1115307"/>
                        <a:pt x="201829" y="1106734"/>
                      </a:cubicBezTo>
                      <a:cubicBezTo>
                        <a:pt x="189446" y="1072444"/>
                        <a:pt x="160871" y="1053394"/>
                        <a:pt x="164681" y="1018152"/>
                      </a:cubicBezTo>
                      <a:cubicBezTo>
                        <a:pt x="162776" y="1007674"/>
                        <a:pt x="161824" y="996244"/>
                        <a:pt x="161824" y="984814"/>
                      </a:cubicBezTo>
                      <a:cubicBezTo>
                        <a:pt x="161824" y="976242"/>
                        <a:pt x="168491" y="967669"/>
                        <a:pt x="177064" y="966717"/>
                      </a:cubicBezTo>
                      <a:cubicBezTo>
                        <a:pt x="188494" y="964812"/>
                        <a:pt x="198019" y="973384"/>
                        <a:pt x="198019" y="983862"/>
                      </a:cubicBezTo>
                      <a:cubicBezTo>
                        <a:pt x="198019" y="1078159"/>
                        <a:pt x="275171" y="1155312"/>
                        <a:pt x="369469" y="1155312"/>
                      </a:cubicBezTo>
                      <a:cubicBezTo>
                        <a:pt x="380899" y="1155312"/>
                        <a:pt x="392329" y="1154359"/>
                        <a:pt x="403759" y="1151502"/>
                      </a:cubicBezTo>
                      <a:cubicBezTo>
                        <a:pt x="415189" y="1149597"/>
                        <a:pt x="425666" y="1145787"/>
                        <a:pt x="435191" y="1141977"/>
                      </a:cubicBezTo>
                      <a:cubicBezTo>
                        <a:pt x="485674" y="1129594"/>
                        <a:pt x="514249" y="1101019"/>
                        <a:pt x="525679" y="1053394"/>
                      </a:cubicBezTo>
                      <a:cubicBezTo>
                        <a:pt x="530441" y="1042917"/>
                        <a:pt x="533299" y="1032439"/>
                        <a:pt x="536156" y="1021962"/>
                      </a:cubicBezTo>
                      <a:cubicBezTo>
                        <a:pt x="539014" y="1011484"/>
                        <a:pt x="539966" y="1000054"/>
                        <a:pt x="539966" y="988624"/>
                      </a:cubicBezTo>
                      <a:cubicBezTo>
                        <a:pt x="517106" y="955287"/>
                        <a:pt x="503771" y="915282"/>
                        <a:pt x="503771" y="872419"/>
                      </a:cubicBezTo>
                      <a:cubicBezTo>
                        <a:pt x="503771" y="863847"/>
                        <a:pt x="510439" y="855274"/>
                        <a:pt x="519011" y="854322"/>
                      </a:cubicBezTo>
                      <a:cubicBezTo>
                        <a:pt x="530441" y="852417"/>
                        <a:pt x="539966" y="860989"/>
                        <a:pt x="539966" y="871467"/>
                      </a:cubicBezTo>
                      <a:cubicBezTo>
                        <a:pt x="539966" y="965764"/>
                        <a:pt x="617119" y="1042917"/>
                        <a:pt x="711416" y="1042917"/>
                      </a:cubicBezTo>
                      <a:cubicBezTo>
                        <a:pt x="715226" y="1042917"/>
                        <a:pt x="718084" y="1042917"/>
                        <a:pt x="721894" y="1042917"/>
                      </a:cubicBezTo>
                      <a:cubicBezTo>
                        <a:pt x="813334" y="1009579"/>
                        <a:pt x="879056" y="921949"/>
                        <a:pt x="879056" y="818127"/>
                      </a:cubicBezTo>
                      <a:cubicBezTo>
                        <a:pt x="879056" y="721924"/>
                        <a:pt x="821906" y="639057"/>
                        <a:pt x="739991" y="600957"/>
                      </a:cubicBezTo>
                      <a:cubicBezTo>
                        <a:pt x="718084" y="612387"/>
                        <a:pt x="693319" y="618102"/>
                        <a:pt x="666649" y="618102"/>
                      </a:cubicBezTo>
                      <a:cubicBezTo>
                        <a:pt x="637121" y="618102"/>
                        <a:pt x="608546" y="610482"/>
                        <a:pt x="583781" y="597147"/>
                      </a:cubicBezTo>
                      <a:cubicBezTo>
                        <a:pt x="575209" y="592384"/>
                        <a:pt x="567589" y="587622"/>
                        <a:pt x="559969" y="580954"/>
                      </a:cubicBezTo>
                      <a:cubicBezTo>
                        <a:pt x="523774" y="539044"/>
                        <a:pt x="485674" y="481894"/>
                        <a:pt x="495199" y="424744"/>
                      </a:cubicBezTo>
                      <a:cubicBezTo>
                        <a:pt x="495199" y="415219"/>
                        <a:pt x="514249" y="415219"/>
                        <a:pt x="523774" y="415219"/>
                      </a:cubicBezTo>
                      <a:cubicBezTo>
                        <a:pt x="523774" y="434269"/>
                        <a:pt x="523774" y="443794"/>
                        <a:pt x="533299" y="465702"/>
                      </a:cubicBezTo>
                      <a:cubicBezTo>
                        <a:pt x="535204" y="474274"/>
                        <a:pt x="538061" y="482847"/>
                        <a:pt x="540919" y="490467"/>
                      </a:cubicBezTo>
                      <a:cubicBezTo>
                        <a:pt x="555206" y="530472"/>
                        <a:pt x="579019" y="564762"/>
                        <a:pt x="624739" y="575239"/>
                      </a:cubicBezTo>
                      <a:cubicBezTo>
                        <a:pt x="631406" y="577144"/>
                        <a:pt x="639026" y="579049"/>
                        <a:pt x="645694" y="580002"/>
                      </a:cubicBezTo>
                      <a:cubicBezTo>
                        <a:pt x="653314" y="580954"/>
                        <a:pt x="659981" y="581907"/>
                        <a:pt x="667601" y="581907"/>
                      </a:cubicBezTo>
                      <a:cubicBezTo>
                        <a:pt x="672364" y="581907"/>
                        <a:pt x="677126" y="581907"/>
                        <a:pt x="682841" y="580954"/>
                      </a:cubicBezTo>
                      <a:cubicBezTo>
                        <a:pt x="692366" y="565714"/>
                        <a:pt x="699034" y="549522"/>
                        <a:pt x="703796" y="532377"/>
                      </a:cubicBezTo>
                      <a:cubicBezTo>
                        <a:pt x="706654" y="523804"/>
                        <a:pt x="708559" y="515232"/>
                        <a:pt x="709511" y="505707"/>
                      </a:cubicBezTo>
                      <a:cubicBezTo>
                        <a:pt x="723799" y="461892"/>
                        <a:pt x="714274" y="423792"/>
                        <a:pt x="704749" y="376167"/>
                      </a:cubicBezTo>
                      <a:cubicBezTo>
                        <a:pt x="676174" y="299967"/>
                        <a:pt x="590449" y="280917"/>
                        <a:pt x="513296" y="293299"/>
                      </a:cubicBezTo>
                      <a:cubicBezTo>
                        <a:pt x="504724" y="295204"/>
                        <a:pt x="496151" y="299014"/>
                        <a:pt x="487579" y="301872"/>
                      </a:cubicBezTo>
                      <a:cubicBezTo>
                        <a:pt x="444716" y="319017"/>
                        <a:pt x="399949" y="347592"/>
                        <a:pt x="352324" y="368547"/>
                      </a:cubicBezTo>
                      <a:cubicBezTo>
                        <a:pt x="345656" y="369499"/>
                        <a:pt x="338989" y="370452"/>
                        <a:pt x="333274" y="370452"/>
                      </a:cubicBezTo>
                      <a:cubicBezTo>
                        <a:pt x="274219" y="370452"/>
                        <a:pt x="221831" y="400932"/>
                        <a:pt x="191351" y="445699"/>
                      </a:cubicBezTo>
                      <a:cubicBezTo>
                        <a:pt x="185636" y="455224"/>
                        <a:pt x="179921" y="464749"/>
                        <a:pt x="175159" y="475227"/>
                      </a:cubicBezTo>
                      <a:cubicBezTo>
                        <a:pt x="161824" y="519042"/>
                        <a:pt x="152299" y="557142"/>
                        <a:pt x="175159" y="608577"/>
                      </a:cubicBezTo>
                      <a:cubicBezTo>
                        <a:pt x="179921" y="619054"/>
                        <a:pt x="184684" y="628579"/>
                        <a:pt x="191351" y="638104"/>
                      </a:cubicBezTo>
                      <a:cubicBezTo>
                        <a:pt x="221831" y="684777"/>
                        <a:pt x="274219" y="715257"/>
                        <a:pt x="332321" y="716209"/>
                      </a:cubicBezTo>
                      <a:cubicBezTo>
                        <a:pt x="336131" y="716209"/>
                        <a:pt x="339941" y="714304"/>
                        <a:pt x="343751" y="717162"/>
                      </a:cubicBezTo>
                      <a:cubicBezTo>
                        <a:pt x="395186" y="712399"/>
                        <a:pt x="444716" y="685729"/>
                        <a:pt x="474244" y="639057"/>
                      </a:cubicBezTo>
                      <a:cubicBezTo>
                        <a:pt x="479959" y="630484"/>
                        <a:pt x="492341" y="627627"/>
                        <a:pt x="500914" y="635247"/>
                      </a:cubicBezTo>
                      <a:cubicBezTo>
                        <a:pt x="507581" y="640962"/>
                        <a:pt x="508534" y="651439"/>
                        <a:pt x="503771" y="658107"/>
                      </a:cubicBezTo>
                      <a:cubicBezTo>
                        <a:pt x="444716" y="749547"/>
                        <a:pt x="325654" y="779074"/>
                        <a:pt x="231356" y="728592"/>
                      </a:cubicBezTo>
                      <a:cubicBezTo>
                        <a:pt x="222784" y="768597"/>
                        <a:pt x="196114" y="801934"/>
                        <a:pt x="160871" y="820032"/>
                      </a:cubicBezTo>
                      <a:cubicBezTo>
                        <a:pt x="152299" y="824794"/>
                        <a:pt x="142774" y="828604"/>
                        <a:pt x="132296" y="830509"/>
                      </a:cubicBezTo>
                      <a:cubicBezTo>
                        <a:pt x="123724" y="837177"/>
                        <a:pt x="111341" y="838129"/>
                        <a:pt x="101816" y="835272"/>
                      </a:cubicBezTo>
                      <a:cubicBezTo>
                        <a:pt x="85624" y="824794"/>
                        <a:pt x="76099" y="815269"/>
                        <a:pt x="97054" y="799077"/>
                      </a:cubicBezTo>
                      <a:cubicBezTo>
                        <a:pt x="104674" y="794314"/>
                        <a:pt x="114199" y="791457"/>
                        <a:pt x="124676" y="796219"/>
                      </a:cubicBezTo>
                      <a:cubicBezTo>
                        <a:pt x="132296" y="794314"/>
                        <a:pt x="140869" y="790504"/>
                        <a:pt x="147536" y="786694"/>
                      </a:cubicBezTo>
                      <a:cubicBezTo>
                        <a:pt x="176111" y="770502"/>
                        <a:pt x="196114" y="740974"/>
                        <a:pt x="198019" y="706684"/>
                      </a:cubicBezTo>
                      <a:cubicBezTo>
                        <a:pt x="181826" y="693349"/>
                        <a:pt x="168491" y="678109"/>
                        <a:pt x="158014" y="661917"/>
                      </a:cubicBezTo>
                      <a:cubicBezTo>
                        <a:pt x="152299" y="653344"/>
                        <a:pt x="147536" y="645724"/>
                        <a:pt x="143726" y="637152"/>
                      </a:cubicBezTo>
                      <a:cubicBezTo>
                        <a:pt x="139916" y="628579"/>
                        <a:pt x="137059" y="620007"/>
                        <a:pt x="134201" y="611434"/>
                      </a:cubicBezTo>
                      <a:cubicBezTo>
                        <a:pt x="131344" y="602862"/>
                        <a:pt x="129439" y="593337"/>
                        <a:pt x="127534" y="584764"/>
                      </a:cubicBezTo>
                      <a:cubicBezTo>
                        <a:pt x="123724" y="530472"/>
                        <a:pt x="114199" y="473322"/>
                        <a:pt x="158966" y="432364"/>
                      </a:cubicBezTo>
                      <a:cubicBezTo>
                        <a:pt x="164681" y="423792"/>
                        <a:pt x="170396" y="415219"/>
                        <a:pt x="177064" y="407599"/>
                      </a:cubicBezTo>
                      <a:cubicBezTo>
                        <a:pt x="197066" y="384739"/>
                        <a:pt x="221831" y="365689"/>
                        <a:pt x="249454" y="353307"/>
                      </a:cubicBezTo>
                      <a:cubicBezTo>
                        <a:pt x="177064" y="320922"/>
                        <a:pt x="126581" y="248532"/>
                        <a:pt x="126581" y="164712"/>
                      </a:cubicBezTo>
                      <a:cubicBezTo>
                        <a:pt x="126581" y="156139"/>
                        <a:pt x="133249" y="147567"/>
                        <a:pt x="141821" y="146614"/>
                      </a:cubicBezTo>
                      <a:cubicBezTo>
                        <a:pt x="153251" y="144709"/>
                        <a:pt x="162776" y="153282"/>
                        <a:pt x="162776" y="163759"/>
                      </a:cubicBezTo>
                      <a:cubicBezTo>
                        <a:pt x="162776" y="175189"/>
                        <a:pt x="163729" y="187572"/>
                        <a:pt x="166586" y="198049"/>
                      </a:cubicBezTo>
                      <a:cubicBezTo>
                        <a:pt x="182779" y="276154"/>
                        <a:pt x="251359" y="335209"/>
                        <a:pt x="334226" y="335209"/>
                      </a:cubicBezTo>
                      <a:cubicBezTo>
                        <a:pt x="344704" y="335209"/>
                        <a:pt x="354229" y="334257"/>
                        <a:pt x="364706" y="332352"/>
                      </a:cubicBezTo>
                      <a:cubicBezTo>
                        <a:pt x="410426" y="328542"/>
                        <a:pt x="458051" y="290442"/>
                        <a:pt x="479959" y="253294"/>
                      </a:cubicBezTo>
                      <a:cubicBezTo>
                        <a:pt x="484721" y="244722"/>
                        <a:pt x="489484" y="236149"/>
                        <a:pt x="493294" y="227577"/>
                      </a:cubicBezTo>
                      <a:cubicBezTo>
                        <a:pt x="524726" y="80892"/>
                        <a:pt x="381851" y="-4833"/>
                        <a:pt x="261836" y="8502"/>
                      </a:cubicBezTo>
                      <a:cubicBezTo>
                        <a:pt x="250406" y="8502"/>
                        <a:pt x="239929" y="10407"/>
                        <a:pt x="228499" y="12312"/>
                      </a:cubicBezTo>
                      <a:cubicBezTo>
                        <a:pt x="195161" y="18027"/>
                        <a:pt x="163729" y="30409"/>
                        <a:pt x="135154" y="50412"/>
                      </a:cubicBezTo>
                      <a:cubicBezTo>
                        <a:pt x="125629" y="57079"/>
                        <a:pt x="117056" y="63747"/>
                        <a:pt x="108484" y="71367"/>
                      </a:cubicBezTo>
                      <a:cubicBezTo>
                        <a:pt x="66574" y="109467"/>
                        <a:pt x="37046" y="161854"/>
                        <a:pt x="30379" y="221862"/>
                      </a:cubicBezTo>
                      <a:lnTo>
                        <a:pt x="28474" y="220909"/>
                      </a:lnTo>
                      <a:cubicBezTo>
                        <a:pt x="28474" y="220909"/>
                        <a:pt x="28474" y="243769"/>
                        <a:pt x="28474" y="280917"/>
                      </a:cubicBezTo>
                      <a:cubicBezTo>
                        <a:pt x="28474" y="290442"/>
                        <a:pt x="28474" y="299967"/>
                        <a:pt x="28474" y="311397"/>
                      </a:cubicBezTo>
                      <a:cubicBezTo>
                        <a:pt x="20854" y="415219"/>
                        <a:pt x="-7721" y="510469"/>
                        <a:pt x="17044" y="619054"/>
                      </a:cubicBezTo>
                      <a:cubicBezTo>
                        <a:pt x="17996" y="629532"/>
                        <a:pt x="19901" y="640009"/>
                        <a:pt x="21806" y="650487"/>
                      </a:cubicBezTo>
                      <a:cubicBezTo>
                        <a:pt x="23711" y="660964"/>
                        <a:pt x="25616" y="671442"/>
                        <a:pt x="28474" y="681919"/>
                      </a:cubicBezTo>
                      <a:cubicBezTo>
                        <a:pt x="28474" y="690492"/>
                        <a:pt x="29426" y="699064"/>
                        <a:pt x="29426" y="707637"/>
                      </a:cubicBezTo>
                      <a:cubicBezTo>
                        <a:pt x="29426" y="767644"/>
                        <a:pt x="58001" y="834319"/>
                        <a:pt x="38951" y="891469"/>
                      </a:cubicBezTo>
                      <a:cubicBezTo>
                        <a:pt x="67526" y="891469"/>
                        <a:pt x="86576" y="853369"/>
                        <a:pt x="117056" y="857179"/>
                      </a:cubicBezTo>
                      <a:cubicBezTo>
                        <a:pt x="126581" y="855274"/>
                        <a:pt x="137059" y="854322"/>
                        <a:pt x="147536" y="854322"/>
                      </a:cubicBezTo>
                      <a:cubicBezTo>
                        <a:pt x="156109" y="855274"/>
                        <a:pt x="165634" y="857179"/>
                        <a:pt x="174206" y="859084"/>
                      </a:cubicBezTo>
                      <a:cubicBezTo>
                        <a:pt x="256121" y="881944"/>
                        <a:pt x="303746" y="967669"/>
                        <a:pt x="280886" y="1049584"/>
                      </a:cubicBezTo>
                      <a:cubicBezTo>
                        <a:pt x="278981" y="1056252"/>
                        <a:pt x="273266" y="1060062"/>
                        <a:pt x="266599" y="1060062"/>
                      </a:cubicBezTo>
                      <a:cubicBezTo>
                        <a:pt x="258026" y="1059109"/>
                        <a:pt x="253264" y="1050537"/>
                        <a:pt x="255169" y="1042917"/>
                      </a:cubicBezTo>
                      <a:cubicBezTo>
                        <a:pt x="274219" y="974337"/>
                        <a:pt x="235166" y="903852"/>
                        <a:pt x="166586" y="884802"/>
                      </a:cubicBezTo>
                      <a:cubicBezTo>
                        <a:pt x="158014" y="881944"/>
                        <a:pt x="148489" y="880992"/>
                        <a:pt x="139916" y="880039"/>
                      </a:cubicBezTo>
                      <a:cubicBezTo>
                        <a:pt x="131344" y="879087"/>
                        <a:pt x="122771" y="879087"/>
                        <a:pt x="115151" y="880039"/>
                      </a:cubicBezTo>
                      <a:cubicBezTo>
                        <a:pt x="107531" y="880992"/>
                        <a:pt x="99911" y="882897"/>
                        <a:pt x="94196" y="885754"/>
                      </a:cubicBezTo>
                      <a:cubicBezTo>
                        <a:pt x="57049" y="900042"/>
                        <a:pt x="37999" y="938142"/>
                        <a:pt x="29426" y="975289"/>
                      </a:cubicBezTo>
                      <a:cubicBezTo>
                        <a:pt x="27521" y="985767"/>
                        <a:pt x="25616" y="996244"/>
                        <a:pt x="23711" y="1006722"/>
                      </a:cubicBezTo>
                      <a:cubicBezTo>
                        <a:pt x="9424" y="1101019"/>
                        <a:pt x="11329" y="1195317"/>
                        <a:pt x="26569" y="1287709"/>
                      </a:cubicBezTo>
                      <a:cubicBezTo>
                        <a:pt x="26569" y="1302950"/>
                        <a:pt x="26569" y="1312475"/>
                        <a:pt x="26569" y="1312475"/>
                      </a:cubicBezTo>
                      <a:cubicBezTo>
                        <a:pt x="58001" y="1292472"/>
                        <a:pt x="96101" y="1281042"/>
                        <a:pt x="136106" y="1281042"/>
                      </a:cubicBezTo>
                      <a:cubicBezTo>
                        <a:pt x="217069" y="1282947"/>
                        <a:pt x="285649" y="1328667"/>
                        <a:pt x="320891" y="1394389"/>
                      </a:cubicBezTo>
                      <a:close/>
                      <a:moveTo>
                        <a:pt x="721894" y="944809"/>
                      </a:moveTo>
                      <a:cubicBezTo>
                        <a:pt x="793331" y="882897"/>
                        <a:pt x="801904" y="775264"/>
                        <a:pt x="740944" y="702874"/>
                      </a:cubicBezTo>
                      <a:cubicBezTo>
                        <a:pt x="738086" y="700017"/>
                        <a:pt x="736181" y="697159"/>
                        <a:pt x="733324" y="694302"/>
                      </a:cubicBezTo>
                      <a:cubicBezTo>
                        <a:pt x="733324" y="694302"/>
                        <a:pt x="733324" y="694302"/>
                        <a:pt x="733324" y="693349"/>
                      </a:cubicBezTo>
                      <a:lnTo>
                        <a:pt x="752374" y="663822"/>
                      </a:lnTo>
                      <a:cubicBezTo>
                        <a:pt x="752374" y="663822"/>
                        <a:pt x="753326" y="663822"/>
                        <a:pt x="753326" y="663822"/>
                      </a:cubicBezTo>
                      <a:cubicBezTo>
                        <a:pt x="759041" y="668584"/>
                        <a:pt x="763804" y="674299"/>
                        <a:pt x="768566" y="680014"/>
                      </a:cubicBezTo>
                      <a:cubicBezTo>
                        <a:pt x="842861" y="766692"/>
                        <a:pt x="832384" y="896232"/>
                        <a:pt x="746659" y="970527"/>
                      </a:cubicBezTo>
                      <a:cubicBezTo>
                        <a:pt x="739991" y="976242"/>
                        <a:pt x="729514" y="977194"/>
                        <a:pt x="722846" y="971479"/>
                      </a:cubicBezTo>
                      <a:cubicBezTo>
                        <a:pt x="713321" y="963859"/>
                        <a:pt x="714274" y="951477"/>
                        <a:pt x="721894" y="944809"/>
                      </a:cubicBezTo>
                      <a:close/>
                    </a:path>
                  </a:pathLst>
                </a:custGeom>
                <a:grpFill/>
                <a:ln w="4030" cap="flat">
                  <a:noFill/>
                  <a:prstDash val="solid"/>
                  <a:miter/>
                </a:ln>
                <a:effectLst>
                  <a:outerShdw blurRad="50800" dist="38100" dir="18900000" sx="103000" sy="103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14300" h="3810" prst="coolSlant"/>
                </a:sp3d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937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90FEE8-B44C-C9FF-16DF-E5B050E56FFB}"/>
              </a:ext>
            </a:extLst>
          </p:cNvPr>
          <p:cNvSpPr/>
          <p:nvPr userDrawn="1"/>
        </p:nvSpPr>
        <p:spPr>
          <a:xfrm>
            <a:off x="556672" y="1107008"/>
            <a:ext cx="2861085" cy="556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66A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2.1.  KAIZEN</a:t>
            </a:r>
            <a:endParaRPr lang="en-AE" sz="20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3DED34-5A19-077A-D1EF-0CBDFE230FEB}"/>
              </a:ext>
            </a:extLst>
          </p:cNvPr>
          <p:cNvGrpSpPr/>
          <p:nvPr userDrawn="1"/>
        </p:nvGrpSpPr>
        <p:grpSpPr>
          <a:xfrm>
            <a:off x="0" y="596548"/>
            <a:ext cx="5565385" cy="556672"/>
            <a:chOff x="934475" y="626528"/>
            <a:chExt cx="5565385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4476" y="626528"/>
              <a:ext cx="5565384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PROBLEM IDENTIFICATION</a:t>
              </a:r>
            </a:p>
          </p:txBody>
        </p:sp>
        <p:pic>
          <p:nvPicPr>
            <p:cNvPr id="2" name="Graphic 1" descr="Badge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34475" y="626528"/>
              <a:ext cx="556672" cy="556672"/>
            </a:xfrm>
            <a:prstGeom prst="rect">
              <a:avLst/>
            </a:prstGeom>
          </p:spPr>
        </p:pic>
        <p:grpSp>
          <p:nvGrpSpPr>
            <p:cNvPr id="4" name="그룹 24">
              <a:extLst>
                <a:ext uri="{FF2B5EF4-FFF2-40B4-BE49-F238E27FC236}">
                  <a16:creationId xmlns:a16="http://schemas.microsoft.com/office/drawing/2014/main" id="{48FD2C80-B4DD-A7C3-3480-37FC88D2A0BB}"/>
                </a:ext>
              </a:extLst>
            </p:cNvPr>
            <p:cNvGrpSpPr/>
            <p:nvPr userDrawn="1"/>
          </p:nvGrpSpPr>
          <p:grpSpPr>
            <a:xfrm>
              <a:off x="5896488" y="727603"/>
              <a:ext cx="465965" cy="354522"/>
              <a:chOff x="3741176" y="2106694"/>
              <a:chExt cx="4709648" cy="3723835"/>
            </a:xfrm>
            <a:solidFill>
              <a:schemeClr val="tx1"/>
            </a:solidFill>
            <a:effectLst/>
          </p:grpSpPr>
          <p:sp>
            <p:nvSpPr>
              <p:cNvPr id="8" name="Freeform 201">
                <a:extLst>
                  <a:ext uri="{FF2B5EF4-FFF2-40B4-BE49-F238E27FC236}">
                    <a16:creationId xmlns:a16="http://schemas.microsoft.com/office/drawing/2014/main" id="{2CC589AF-9B68-BF57-F76A-681236C31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176" y="2106694"/>
                <a:ext cx="3338727" cy="3723835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grpFill/>
              <a:ln w="4030" cap="flat">
                <a:noFill/>
                <a:prstDash val="solid"/>
                <a:miter/>
              </a:ln>
              <a:effectLst>
                <a:outerShdw blurRad="50800" dist="38100" dir="18900000" sx="103000" sy="103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3810" prst="coolSlant"/>
              </a:sp3d>
            </p:spPr>
            <p:txBody>
              <a:bodyPr wrap="square" rtlCol="0" anchor="ctr">
                <a:noAutofit/>
              </a:bodyPr>
              <a:lstStyle/>
              <a:p>
                <a:endParaRPr lang="ko-KR" altLang="en-US" dirty="0"/>
              </a:p>
            </p:txBody>
          </p:sp>
          <p:sp>
            <p:nvSpPr>
              <p:cNvPr id="9" name="자유형: 도형 19">
                <a:extLst>
                  <a:ext uri="{FF2B5EF4-FFF2-40B4-BE49-F238E27FC236}">
                    <a16:creationId xmlns:a16="http://schemas.microsoft.com/office/drawing/2014/main" id="{16A304BE-41D7-BBEB-CD43-60169E744011}"/>
                  </a:ext>
                </a:extLst>
              </p:cNvPr>
              <p:cNvSpPr/>
              <p:nvPr/>
            </p:nvSpPr>
            <p:spPr>
              <a:xfrm>
                <a:off x="5589127" y="4214795"/>
                <a:ext cx="1037562" cy="756407"/>
              </a:xfrm>
              <a:custGeom>
                <a:avLst/>
                <a:gdLst>
                  <a:gd name="connsiteX0" fmla="*/ 772266 w 1037562"/>
                  <a:gd name="connsiteY0" fmla="*/ 493246 h 756407"/>
                  <a:gd name="connsiteX1" fmla="*/ 649415 w 1037562"/>
                  <a:gd name="connsiteY1" fmla="*/ 720184 h 756407"/>
                  <a:gd name="connsiteX2" fmla="*/ 391365 w 1037562"/>
                  <a:gd name="connsiteY2" fmla="*/ 722085 h 756407"/>
                  <a:gd name="connsiteX3" fmla="*/ 265184 w 1037562"/>
                  <a:gd name="connsiteY3" fmla="*/ 496981 h 756407"/>
                  <a:gd name="connsiteX4" fmla="*/ 166790 w 1037562"/>
                  <a:gd name="connsiteY4" fmla="*/ 251745 h 756407"/>
                  <a:gd name="connsiteX5" fmla="*/ 870772 w 1037562"/>
                  <a:gd name="connsiteY5" fmla="*/ 251745 h 756407"/>
                  <a:gd name="connsiteX6" fmla="*/ 963401 w 1037562"/>
                  <a:gd name="connsiteY6" fmla="*/ 344374 h 756407"/>
                  <a:gd name="connsiteX7" fmla="*/ 870772 w 1037562"/>
                  <a:gd name="connsiteY7" fmla="*/ 437003 h 756407"/>
                  <a:gd name="connsiteX8" fmla="*/ 166790 w 1037562"/>
                  <a:gd name="connsiteY8" fmla="*/ 437003 h 756407"/>
                  <a:gd name="connsiteX9" fmla="*/ 74161 w 1037562"/>
                  <a:gd name="connsiteY9" fmla="*/ 344374 h 756407"/>
                  <a:gd name="connsiteX10" fmla="*/ 166790 w 1037562"/>
                  <a:gd name="connsiteY10" fmla="*/ 251745 h 756407"/>
                  <a:gd name="connsiteX11" fmla="*/ 92629 w 1037562"/>
                  <a:gd name="connsiteY11" fmla="*/ 0 h 756407"/>
                  <a:gd name="connsiteX12" fmla="*/ 944933 w 1037562"/>
                  <a:gd name="connsiteY12" fmla="*/ 0 h 756407"/>
                  <a:gd name="connsiteX13" fmla="*/ 1037562 w 1037562"/>
                  <a:gd name="connsiteY13" fmla="*/ 92629 h 756407"/>
                  <a:gd name="connsiteX14" fmla="*/ 944933 w 1037562"/>
                  <a:gd name="connsiteY14" fmla="*/ 185258 h 756407"/>
                  <a:gd name="connsiteX15" fmla="*/ 92629 w 1037562"/>
                  <a:gd name="connsiteY15" fmla="*/ 185258 h 756407"/>
                  <a:gd name="connsiteX16" fmla="*/ 0 w 1037562"/>
                  <a:gd name="connsiteY16" fmla="*/ 92629 h 756407"/>
                  <a:gd name="connsiteX17" fmla="*/ 92629 w 1037562"/>
                  <a:gd name="connsiteY17" fmla="*/ 0 h 75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37562" h="756407">
                    <a:moveTo>
                      <a:pt x="772266" y="493246"/>
                    </a:moveTo>
                    <a:cubicBezTo>
                      <a:pt x="775728" y="585627"/>
                      <a:pt x="728659" y="672576"/>
                      <a:pt x="649415" y="720184"/>
                    </a:cubicBezTo>
                    <a:cubicBezTo>
                      <a:pt x="570171" y="767792"/>
                      <a:pt x="471302" y="768521"/>
                      <a:pt x="391365" y="722085"/>
                    </a:cubicBezTo>
                    <a:cubicBezTo>
                      <a:pt x="311428" y="675649"/>
                      <a:pt x="263083" y="589403"/>
                      <a:pt x="265184" y="496981"/>
                    </a:cubicBezTo>
                    <a:close/>
                    <a:moveTo>
                      <a:pt x="166790" y="251745"/>
                    </a:moveTo>
                    <a:lnTo>
                      <a:pt x="870772" y="251745"/>
                    </a:lnTo>
                    <a:cubicBezTo>
                      <a:pt x="921930" y="251745"/>
                      <a:pt x="963401" y="293216"/>
                      <a:pt x="963401" y="344374"/>
                    </a:cubicBezTo>
                    <a:cubicBezTo>
                      <a:pt x="963401" y="395532"/>
                      <a:pt x="921930" y="437003"/>
                      <a:pt x="870772" y="437003"/>
                    </a:cubicBezTo>
                    <a:lnTo>
                      <a:pt x="166790" y="437003"/>
                    </a:lnTo>
                    <a:cubicBezTo>
                      <a:pt x="115632" y="437003"/>
                      <a:pt x="74161" y="395532"/>
                      <a:pt x="74161" y="344374"/>
                    </a:cubicBezTo>
                    <a:cubicBezTo>
                      <a:pt x="74161" y="293216"/>
                      <a:pt x="115632" y="251745"/>
                      <a:pt x="166790" y="251745"/>
                    </a:cubicBezTo>
                    <a:close/>
                    <a:moveTo>
                      <a:pt x="92629" y="0"/>
                    </a:moveTo>
                    <a:lnTo>
                      <a:pt x="944933" y="0"/>
                    </a:lnTo>
                    <a:cubicBezTo>
                      <a:pt x="996091" y="0"/>
                      <a:pt x="1037562" y="41471"/>
                      <a:pt x="1037562" y="92629"/>
                    </a:cubicBezTo>
                    <a:cubicBezTo>
                      <a:pt x="1037562" y="143787"/>
                      <a:pt x="996091" y="185258"/>
                      <a:pt x="944933" y="185258"/>
                    </a:cubicBezTo>
                    <a:lnTo>
                      <a:pt x="92629" y="185258"/>
                    </a:lnTo>
                    <a:cubicBezTo>
                      <a:pt x="41471" y="185258"/>
                      <a:pt x="0" y="143787"/>
                      <a:pt x="0" y="92629"/>
                    </a:cubicBezTo>
                    <a:cubicBezTo>
                      <a:pt x="0" y="41471"/>
                      <a:pt x="41471" y="0"/>
                      <a:pt x="92629" y="0"/>
                    </a:cubicBezTo>
                    <a:close/>
                  </a:path>
                </a:pathLst>
              </a:custGeom>
              <a:grpFill/>
              <a:ln w="4030" cap="flat">
                <a:noFill/>
                <a:prstDash val="solid"/>
                <a:miter/>
              </a:ln>
              <a:effectLst>
                <a:outerShdw blurRad="50800" dist="38100" dir="18900000" sx="103000" sy="103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3810" prst="coolSlant"/>
              </a:sp3d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178F6D8D-9272-206C-618D-A98ADB9A353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112097" y="2106694"/>
                <a:ext cx="3338727" cy="3723835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grpFill/>
              <a:ln w="4030" cap="flat">
                <a:noFill/>
                <a:prstDash val="solid"/>
                <a:miter/>
              </a:ln>
              <a:effectLst>
                <a:outerShdw blurRad="50800" dist="38100" dir="18900000" sx="103000" sy="103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3810" prst="coolSlant"/>
              </a:sp3d>
            </p:spPr>
            <p:txBody>
              <a:bodyPr wrap="square" rtlCol="0" anchor="ctr">
                <a:noAutofit/>
              </a:bodyPr>
              <a:lstStyle/>
              <a:p>
                <a:endParaRPr lang="ko-KR" altLang="en-US" dirty="0"/>
              </a:p>
            </p:txBody>
          </p:sp>
          <p:grpSp>
            <p:nvGrpSpPr>
              <p:cNvPr id="11" name="Graphic 33">
                <a:extLst>
                  <a:ext uri="{FF2B5EF4-FFF2-40B4-BE49-F238E27FC236}">
                    <a16:creationId xmlns:a16="http://schemas.microsoft.com/office/drawing/2014/main" id="{C59B7B0A-31AB-336A-33EB-ADC992951C6A}"/>
                  </a:ext>
                </a:extLst>
              </p:cNvPr>
              <p:cNvGrpSpPr/>
              <p:nvPr/>
            </p:nvGrpSpPr>
            <p:grpSpPr>
              <a:xfrm>
                <a:off x="5396784" y="2778453"/>
                <a:ext cx="1364502" cy="1261798"/>
                <a:chOff x="7424910" y="2405641"/>
                <a:chExt cx="1771650" cy="1638300"/>
              </a:xfrm>
              <a:grpFill/>
            </p:grpSpPr>
            <p:sp>
              <p:nvSpPr>
                <p:cNvPr id="12" name="Freeform: Shape 46">
                  <a:extLst>
                    <a:ext uri="{FF2B5EF4-FFF2-40B4-BE49-F238E27FC236}">
                      <a16:creationId xmlns:a16="http://schemas.microsoft.com/office/drawing/2014/main" id="{87BC7AF5-02D8-0B37-D860-F09E655D1EB1}"/>
                    </a:ext>
                  </a:extLst>
                </p:cNvPr>
                <p:cNvSpPr/>
                <p:nvPr/>
              </p:nvSpPr>
              <p:spPr>
                <a:xfrm>
                  <a:off x="7417766" y="2398092"/>
                  <a:ext cx="885825" cy="1647825"/>
                </a:xfrm>
                <a:custGeom>
                  <a:avLst/>
                  <a:gdLst>
                    <a:gd name="connsiteX0" fmla="*/ 749141 w 885825"/>
                    <a:gd name="connsiteY0" fmla="*/ 1281042 h 1647825"/>
                    <a:gd name="connsiteX1" fmla="*/ 858679 w 885825"/>
                    <a:gd name="connsiteY1" fmla="*/ 1312474 h 1647825"/>
                    <a:gd name="connsiteX2" fmla="*/ 858679 w 885825"/>
                    <a:gd name="connsiteY2" fmla="*/ 1287709 h 1647825"/>
                    <a:gd name="connsiteX3" fmla="*/ 861536 w 885825"/>
                    <a:gd name="connsiteY3" fmla="*/ 1006722 h 1647825"/>
                    <a:gd name="connsiteX4" fmla="*/ 855821 w 885825"/>
                    <a:gd name="connsiteY4" fmla="*/ 975289 h 1647825"/>
                    <a:gd name="connsiteX5" fmla="*/ 791051 w 885825"/>
                    <a:gd name="connsiteY5" fmla="*/ 885754 h 1647825"/>
                    <a:gd name="connsiteX6" fmla="*/ 770096 w 885825"/>
                    <a:gd name="connsiteY6" fmla="*/ 880039 h 1647825"/>
                    <a:gd name="connsiteX7" fmla="*/ 745331 w 885825"/>
                    <a:gd name="connsiteY7" fmla="*/ 880039 h 1647825"/>
                    <a:gd name="connsiteX8" fmla="*/ 718661 w 885825"/>
                    <a:gd name="connsiteY8" fmla="*/ 884802 h 1647825"/>
                    <a:gd name="connsiteX9" fmla="*/ 630079 w 885825"/>
                    <a:gd name="connsiteY9" fmla="*/ 1042917 h 1647825"/>
                    <a:gd name="connsiteX10" fmla="*/ 618649 w 885825"/>
                    <a:gd name="connsiteY10" fmla="*/ 1060062 h 1647825"/>
                    <a:gd name="connsiteX11" fmla="*/ 604361 w 885825"/>
                    <a:gd name="connsiteY11" fmla="*/ 1049584 h 1647825"/>
                    <a:gd name="connsiteX12" fmla="*/ 711041 w 885825"/>
                    <a:gd name="connsiteY12" fmla="*/ 859084 h 1647825"/>
                    <a:gd name="connsiteX13" fmla="*/ 737711 w 885825"/>
                    <a:gd name="connsiteY13" fmla="*/ 854322 h 1647825"/>
                    <a:gd name="connsiteX14" fmla="*/ 768191 w 885825"/>
                    <a:gd name="connsiteY14" fmla="*/ 857179 h 1647825"/>
                    <a:gd name="connsiteX15" fmla="*/ 846296 w 885825"/>
                    <a:gd name="connsiteY15" fmla="*/ 891469 h 1647825"/>
                    <a:gd name="connsiteX16" fmla="*/ 855821 w 885825"/>
                    <a:gd name="connsiteY16" fmla="*/ 707637 h 1647825"/>
                    <a:gd name="connsiteX17" fmla="*/ 856774 w 885825"/>
                    <a:gd name="connsiteY17" fmla="*/ 681919 h 1647825"/>
                    <a:gd name="connsiteX18" fmla="*/ 863441 w 885825"/>
                    <a:gd name="connsiteY18" fmla="*/ 650487 h 1647825"/>
                    <a:gd name="connsiteX19" fmla="*/ 868204 w 885825"/>
                    <a:gd name="connsiteY19" fmla="*/ 619054 h 1647825"/>
                    <a:gd name="connsiteX20" fmla="*/ 856774 w 885825"/>
                    <a:gd name="connsiteY20" fmla="*/ 311397 h 1647825"/>
                    <a:gd name="connsiteX21" fmla="*/ 856774 w 885825"/>
                    <a:gd name="connsiteY21" fmla="*/ 280917 h 1647825"/>
                    <a:gd name="connsiteX22" fmla="*/ 856774 w 885825"/>
                    <a:gd name="connsiteY22" fmla="*/ 220909 h 1647825"/>
                    <a:gd name="connsiteX23" fmla="*/ 854869 w 885825"/>
                    <a:gd name="connsiteY23" fmla="*/ 221862 h 1647825"/>
                    <a:gd name="connsiteX24" fmla="*/ 776764 w 885825"/>
                    <a:gd name="connsiteY24" fmla="*/ 71367 h 1647825"/>
                    <a:gd name="connsiteX25" fmla="*/ 750094 w 885825"/>
                    <a:gd name="connsiteY25" fmla="*/ 50412 h 1647825"/>
                    <a:gd name="connsiteX26" fmla="*/ 656749 w 885825"/>
                    <a:gd name="connsiteY26" fmla="*/ 12312 h 1647825"/>
                    <a:gd name="connsiteX27" fmla="*/ 623411 w 885825"/>
                    <a:gd name="connsiteY27" fmla="*/ 8502 h 1647825"/>
                    <a:gd name="connsiteX28" fmla="*/ 391954 w 885825"/>
                    <a:gd name="connsiteY28" fmla="*/ 227577 h 1647825"/>
                    <a:gd name="connsiteX29" fmla="*/ 405289 w 885825"/>
                    <a:gd name="connsiteY29" fmla="*/ 253294 h 1647825"/>
                    <a:gd name="connsiteX30" fmla="*/ 520541 w 885825"/>
                    <a:gd name="connsiteY30" fmla="*/ 332352 h 1647825"/>
                    <a:gd name="connsiteX31" fmla="*/ 551021 w 885825"/>
                    <a:gd name="connsiteY31" fmla="*/ 335209 h 1647825"/>
                    <a:gd name="connsiteX32" fmla="*/ 718661 w 885825"/>
                    <a:gd name="connsiteY32" fmla="*/ 198049 h 1647825"/>
                    <a:gd name="connsiteX33" fmla="*/ 722471 w 885825"/>
                    <a:gd name="connsiteY33" fmla="*/ 163759 h 1647825"/>
                    <a:gd name="connsiteX34" fmla="*/ 743426 w 885825"/>
                    <a:gd name="connsiteY34" fmla="*/ 146614 h 1647825"/>
                    <a:gd name="connsiteX35" fmla="*/ 758666 w 885825"/>
                    <a:gd name="connsiteY35" fmla="*/ 164712 h 1647825"/>
                    <a:gd name="connsiteX36" fmla="*/ 635794 w 885825"/>
                    <a:gd name="connsiteY36" fmla="*/ 353307 h 1647825"/>
                    <a:gd name="connsiteX37" fmla="*/ 708184 w 885825"/>
                    <a:gd name="connsiteY37" fmla="*/ 407599 h 1647825"/>
                    <a:gd name="connsiteX38" fmla="*/ 726281 w 885825"/>
                    <a:gd name="connsiteY38" fmla="*/ 432364 h 1647825"/>
                    <a:gd name="connsiteX39" fmla="*/ 757714 w 885825"/>
                    <a:gd name="connsiteY39" fmla="*/ 584764 h 1647825"/>
                    <a:gd name="connsiteX40" fmla="*/ 751046 w 885825"/>
                    <a:gd name="connsiteY40" fmla="*/ 611434 h 1647825"/>
                    <a:gd name="connsiteX41" fmla="*/ 741521 w 885825"/>
                    <a:gd name="connsiteY41" fmla="*/ 637152 h 1647825"/>
                    <a:gd name="connsiteX42" fmla="*/ 727234 w 885825"/>
                    <a:gd name="connsiteY42" fmla="*/ 661917 h 1647825"/>
                    <a:gd name="connsiteX43" fmla="*/ 687229 w 885825"/>
                    <a:gd name="connsiteY43" fmla="*/ 706684 h 1647825"/>
                    <a:gd name="connsiteX44" fmla="*/ 737711 w 885825"/>
                    <a:gd name="connsiteY44" fmla="*/ 786694 h 1647825"/>
                    <a:gd name="connsiteX45" fmla="*/ 760571 w 885825"/>
                    <a:gd name="connsiteY45" fmla="*/ 796219 h 1647825"/>
                    <a:gd name="connsiteX46" fmla="*/ 788194 w 885825"/>
                    <a:gd name="connsiteY46" fmla="*/ 799077 h 1647825"/>
                    <a:gd name="connsiteX47" fmla="*/ 783431 w 885825"/>
                    <a:gd name="connsiteY47" fmla="*/ 835272 h 1647825"/>
                    <a:gd name="connsiteX48" fmla="*/ 752951 w 885825"/>
                    <a:gd name="connsiteY48" fmla="*/ 830509 h 1647825"/>
                    <a:gd name="connsiteX49" fmla="*/ 724376 w 885825"/>
                    <a:gd name="connsiteY49" fmla="*/ 820032 h 1647825"/>
                    <a:gd name="connsiteX50" fmla="*/ 653891 w 885825"/>
                    <a:gd name="connsiteY50" fmla="*/ 728592 h 1647825"/>
                    <a:gd name="connsiteX51" fmla="*/ 381476 w 885825"/>
                    <a:gd name="connsiteY51" fmla="*/ 658107 h 1647825"/>
                    <a:gd name="connsiteX52" fmla="*/ 384334 w 885825"/>
                    <a:gd name="connsiteY52" fmla="*/ 635247 h 1647825"/>
                    <a:gd name="connsiteX53" fmla="*/ 411004 w 885825"/>
                    <a:gd name="connsiteY53" fmla="*/ 639057 h 1647825"/>
                    <a:gd name="connsiteX54" fmla="*/ 541496 w 885825"/>
                    <a:gd name="connsiteY54" fmla="*/ 717162 h 1647825"/>
                    <a:gd name="connsiteX55" fmla="*/ 552926 w 885825"/>
                    <a:gd name="connsiteY55" fmla="*/ 716209 h 1647825"/>
                    <a:gd name="connsiteX56" fmla="*/ 693896 w 885825"/>
                    <a:gd name="connsiteY56" fmla="*/ 638104 h 1647825"/>
                    <a:gd name="connsiteX57" fmla="*/ 710089 w 885825"/>
                    <a:gd name="connsiteY57" fmla="*/ 608577 h 1647825"/>
                    <a:gd name="connsiteX58" fmla="*/ 710089 w 885825"/>
                    <a:gd name="connsiteY58" fmla="*/ 475227 h 1647825"/>
                    <a:gd name="connsiteX59" fmla="*/ 693896 w 885825"/>
                    <a:gd name="connsiteY59" fmla="*/ 445699 h 1647825"/>
                    <a:gd name="connsiteX60" fmla="*/ 551974 w 885825"/>
                    <a:gd name="connsiteY60" fmla="*/ 370452 h 1647825"/>
                    <a:gd name="connsiteX61" fmla="*/ 532924 w 885825"/>
                    <a:gd name="connsiteY61" fmla="*/ 368547 h 1647825"/>
                    <a:gd name="connsiteX62" fmla="*/ 397669 w 885825"/>
                    <a:gd name="connsiteY62" fmla="*/ 301872 h 1647825"/>
                    <a:gd name="connsiteX63" fmla="*/ 371951 w 885825"/>
                    <a:gd name="connsiteY63" fmla="*/ 293299 h 1647825"/>
                    <a:gd name="connsiteX64" fmla="*/ 180499 w 885825"/>
                    <a:gd name="connsiteY64" fmla="*/ 376167 h 1647825"/>
                    <a:gd name="connsiteX65" fmla="*/ 175736 w 885825"/>
                    <a:gd name="connsiteY65" fmla="*/ 505707 h 1647825"/>
                    <a:gd name="connsiteX66" fmla="*/ 181451 w 885825"/>
                    <a:gd name="connsiteY66" fmla="*/ 532377 h 1647825"/>
                    <a:gd name="connsiteX67" fmla="*/ 202406 w 885825"/>
                    <a:gd name="connsiteY67" fmla="*/ 580954 h 1647825"/>
                    <a:gd name="connsiteX68" fmla="*/ 217646 w 885825"/>
                    <a:gd name="connsiteY68" fmla="*/ 581907 h 1647825"/>
                    <a:gd name="connsiteX69" fmla="*/ 239554 w 885825"/>
                    <a:gd name="connsiteY69" fmla="*/ 580002 h 1647825"/>
                    <a:gd name="connsiteX70" fmla="*/ 260509 w 885825"/>
                    <a:gd name="connsiteY70" fmla="*/ 575239 h 1647825"/>
                    <a:gd name="connsiteX71" fmla="*/ 344329 w 885825"/>
                    <a:gd name="connsiteY71" fmla="*/ 490467 h 1647825"/>
                    <a:gd name="connsiteX72" fmla="*/ 351949 w 885825"/>
                    <a:gd name="connsiteY72" fmla="*/ 465702 h 1647825"/>
                    <a:gd name="connsiteX73" fmla="*/ 361474 w 885825"/>
                    <a:gd name="connsiteY73" fmla="*/ 415219 h 1647825"/>
                    <a:gd name="connsiteX74" fmla="*/ 390049 w 885825"/>
                    <a:gd name="connsiteY74" fmla="*/ 424744 h 1647825"/>
                    <a:gd name="connsiteX75" fmla="*/ 325279 w 885825"/>
                    <a:gd name="connsiteY75" fmla="*/ 580954 h 1647825"/>
                    <a:gd name="connsiteX76" fmla="*/ 301466 w 885825"/>
                    <a:gd name="connsiteY76" fmla="*/ 597147 h 1647825"/>
                    <a:gd name="connsiteX77" fmla="*/ 218599 w 885825"/>
                    <a:gd name="connsiteY77" fmla="*/ 618102 h 1647825"/>
                    <a:gd name="connsiteX78" fmla="*/ 145256 w 885825"/>
                    <a:gd name="connsiteY78" fmla="*/ 600957 h 1647825"/>
                    <a:gd name="connsiteX79" fmla="*/ 7144 w 885825"/>
                    <a:gd name="connsiteY79" fmla="*/ 817174 h 1647825"/>
                    <a:gd name="connsiteX80" fmla="*/ 164306 w 885825"/>
                    <a:gd name="connsiteY80" fmla="*/ 1041964 h 1647825"/>
                    <a:gd name="connsiteX81" fmla="*/ 174784 w 885825"/>
                    <a:gd name="connsiteY81" fmla="*/ 1041964 h 1647825"/>
                    <a:gd name="connsiteX82" fmla="*/ 346234 w 885825"/>
                    <a:gd name="connsiteY82" fmla="*/ 870514 h 1647825"/>
                    <a:gd name="connsiteX83" fmla="*/ 367189 w 885825"/>
                    <a:gd name="connsiteY83" fmla="*/ 853369 h 1647825"/>
                    <a:gd name="connsiteX84" fmla="*/ 382429 w 885825"/>
                    <a:gd name="connsiteY84" fmla="*/ 871467 h 1647825"/>
                    <a:gd name="connsiteX85" fmla="*/ 346234 w 885825"/>
                    <a:gd name="connsiteY85" fmla="*/ 987672 h 1647825"/>
                    <a:gd name="connsiteX86" fmla="*/ 350044 w 885825"/>
                    <a:gd name="connsiteY86" fmla="*/ 1021009 h 1647825"/>
                    <a:gd name="connsiteX87" fmla="*/ 360521 w 885825"/>
                    <a:gd name="connsiteY87" fmla="*/ 1052442 h 1647825"/>
                    <a:gd name="connsiteX88" fmla="*/ 451009 w 885825"/>
                    <a:gd name="connsiteY88" fmla="*/ 1141024 h 1647825"/>
                    <a:gd name="connsiteX89" fmla="*/ 482441 w 885825"/>
                    <a:gd name="connsiteY89" fmla="*/ 1150549 h 1647825"/>
                    <a:gd name="connsiteX90" fmla="*/ 516731 w 885825"/>
                    <a:gd name="connsiteY90" fmla="*/ 1154359 h 1647825"/>
                    <a:gd name="connsiteX91" fmla="*/ 688181 w 885825"/>
                    <a:gd name="connsiteY91" fmla="*/ 982909 h 1647825"/>
                    <a:gd name="connsiteX92" fmla="*/ 709136 w 885825"/>
                    <a:gd name="connsiteY92" fmla="*/ 965764 h 1647825"/>
                    <a:gd name="connsiteX93" fmla="*/ 724376 w 885825"/>
                    <a:gd name="connsiteY93" fmla="*/ 983862 h 1647825"/>
                    <a:gd name="connsiteX94" fmla="*/ 721519 w 885825"/>
                    <a:gd name="connsiteY94" fmla="*/ 1017199 h 1647825"/>
                    <a:gd name="connsiteX95" fmla="*/ 684371 w 885825"/>
                    <a:gd name="connsiteY95" fmla="*/ 1105782 h 1647825"/>
                    <a:gd name="connsiteX96" fmla="*/ 663416 w 885825"/>
                    <a:gd name="connsiteY96" fmla="*/ 1129595 h 1647825"/>
                    <a:gd name="connsiteX97" fmla="*/ 517684 w 885825"/>
                    <a:gd name="connsiteY97" fmla="*/ 1189602 h 1647825"/>
                    <a:gd name="connsiteX98" fmla="*/ 488156 w 885825"/>
                    <a:gd name="connsiteY98" fmla="*/ 1187697 h 1647825"/>
                    <a:gd name="connsiteX99" fmla="*/ 459581 w 885825"/>
                    <a:gd name="connsiteY99" fmla="*/ 1181982 h 1647825"/>
                    <a:gd name="connsiteX100" fmla="*/ 315754 w 885825"/>
                    <a:gd name="connsiteY100" fmla="*/ 1023867 h 1647825"/>
                    <a:gd name="connsiteX101" fmla="*/ 172879 w 885825"/>
                    <a:gd name="connsiteY101" fmla="*/ 1185792 h 1647825"/>
                    <a:gd name="connsiteX102" fmla="*/ 341471 w 885825"/>
                    <a:gd name="connsiteY102" fmla="*/ 1345812 h 1647825"/>
                    <a:gd name="connsiteX103" fmla="*/ 373856 w 885825"/>
                    <a:gd name="connsiteY103" fmla="*/ 1348670 h 1647825"/>
                    <a:gd name="connsiteX104" fmla="*/ 386239 w 885825"/>
                    <a:gd name="connsiteY104" fmla="*/ 1348670 h 1647825"/>
                    <a:gd name="connsiteX105" fmla="*/ 383381 w 885825"/>
                    <a:gd name="connsiteY105" fmla="*/ 1369624 h 1647825"/>
                    <a:gd name="connsiteX106" fmla="*/ 382429 w 885825"/>
                    <a:gd name="connsiteY106" fmla="*/ 1391532 h 1647825"/>
                    <a:gd name="connsiteX107" fmla="*/ 527209 w 885825"/>
                    <a:gd name="connsiteY107" fmla="*/ 1625847 h 1647825"/>
                    <a:gd name="connsiteX108" fmla="*/ 558641 w 885825"/>
                    <a:gd name="connsiteY108" fmla="*/ 1636324 h 1647825"/>
                    <a:gd name="connsiteX109" fmla="*/ 756761 w 885825"/>
                    <a:gd name="connsiteY109" fmla="*/ 1596320 h 1647825"/>
                    <a:gd name="connsiteX110" fmla="*/ 777716 w 885825"/>
                    <a:gd name="connsiteY110" fmla="*/ 1584890 h 1647825"/>
                    <a:gd name="connsiteX111" fmla="*/ 858679 w 885825"/>
                    <a:gd name="connsiteY111" fmla="*/ 1491545 h 1647825"/>
                    <a:gd name="connsiteX112" fmla="*/ 791051 w 885825"/>
                    <a:gd name="connsiteY112" fmla="*/ 1321999 h 1647825"/>
                    <a:gd name="connsiteX113" fmla="*/ 771049 w 885825"/>
                    <a:gd name="connsiteY113" fmla="*/ 1318190 h 1647825"/>
                    <a:gd name="connsiteX114" fmla="*/ 750094 w 885825"/>
                    <a:gd name="connsiteY114" fmla="*/ 1317237 h 1647825"/>
                    <a:gd name="connsiteX115" fmla="*/ 608171 w 885825"/>
                    <a:gd name="connsiteY115" fmla="*/ 1392484 h 1647825"/>
                    <a:gd name="connsiteX116" fmla="*/ 591979 w 885825"/>
                    <a:gd name="connsiteY116" fmla="*/ 1422012 h 1647825"/>
                    <a:gd name="connsiteX117" fmla="*/ 576739 w 885825"/>
                    <a:gd name="connsiteY117" fmla="*/ 1497259 h 1647825"/>
                    <a:gd name="connsiteX118" fmla="*/ 552926 w 885825"/>
                    <a:gd name="connsiteY118" fmla="*/ 1501070 h 1647825"/>
                    <a:gd name="connsiteX119" fmla="*/ 546259 w 885825"/>
                    <a:gd name="connsiteY119" fmla="*/ 1447729 h 1647825"/>
                    <a:gd name="connsiteX120" fmla="*/ 552926 w 885825"/>
                    <a:gd name="connsiteY120" fmla="*/ 1422965 h 1647825"/>
                    <a:gd name="connsiteX121" fmla="*/ 565309 w 885825"/>
                    <a:gd name="connsiteY121" fmla="*/ 1393437 h 1647825"/>
                    <a:gd name="connsiteX122" fmla="*/ 749141 w 885825"/>
                    <a:gd name="connsiteY122" fmla="*/ 1281042 h 1647825"/>
                    <a:gd name="connsiteX123" fmla="*/ 164306 w 885825"/>
                    <a:gd name="connsiteY123" fmla="*/ 969574 h 1647825"/>
                    <a:gd name="connsiteX124" fmla="*/ 140494 w 885825"/>
                    <a:gd name="connsiteY124" fmla="*/ 968622 h 1647825"/>
                    <a:gd name="connsiteX125" fmla="*/ 118586 w 885825"/>
                    <a:gd name="connsiteY125" fmla="*/ 678109 h 1647825"/>
                    <a:gd name="connsiteX126" fmla="*/ 133826 w 885825"/>
                    <a:gd name="connsiteY126" fmla="*/ 661917 h 1647825"/>
                    <a:gd name="connsiteX127" fmla="*/ 134779 w 885825"/>
                    <a:gd name="connsiteY127" fmla="*/ 661917 h 1647825"/>
                    <a:gd name="connsiteX128" fmla="*/ 153829 w 885825"/>
                    <a:gd name="connsiteY128" fmla="*/ 691444 h 1647825"/>
                    <a:gd name="connsiteX129" fmla="*/ 153829 w 885825"/>
                    <a:gd name="connsiteY129" fmla="*/ 692397 h 1647825"/>
                    <a:gd name="connsiteX130" fmla="*/ 146209 w 885825"/>
                    <a:gd name="connsiteY130" fmla="*/ 700969 h 1647825"/>
                    <a:gd name="connsiteX131" fmla="*/ 165259 w 885825"/>
                    <a:gd name="connsiteY131" fmla="*/ 942904 h 1647825"/>
                    <a:gd name="connsiteX132" fmla="*/ 164306 w 885825"/>
                    <a:gd name="connsiteY132" fmla="*/ 969574 h 1647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</a:cxnLst>
                  <a:rect l="l" t="t" r="r" b="b"/>
                  <a:pathLst>
                    <a:path w="885825" h="1647825">
                      <a:moveTo>
                        <a:pt x="749141" y="1281042"/>
                      </a:moveTo>
                      <a:cubicBezTo>
                        <a:pt x="789146" y="1281042"/>
                        <a:pt x="827246" y="1292472"/>
                        <a:pt x="858679" y="1312474"/>
                      </a:cubicBezTo>
                      <a:cubicBezTo>
                        <a:pt x="858679" y="1312474"/>
                        <a:pt x="858679" y="1302949"/>
                        <a:pt x="858679" y="1287709"/>
                      </a:cubicBezTo>
                      <a:cubicBezTo>
                        <a:pt x="874871" y="1196270"/>
                        <a:pt x="875824" y="1101972"/>
                        <a:pt x="861536" y="1006722"/>
                      </a:cubicBezTo>
                      <a:cubicBezTo>
                        <a:pt x="859631" y="996244"/>
                        <a:pt x="857726" y="985767"/>
                        <a:pt x="855821" y="975289"/>
                      </a:cubicBezTo>
                      <a:cubicBezTo>
                        <a:pt x="847249" y="938142"/>
                        <a:pt x="828199" y="900042"/>
                        <a:pt x="791051" y="885754"/>
                      </a:cubicBezTo>
                      <a:cubicBezTo>
                        <a:pt x="784384" y="882897"/>
                        <a:pt x="777716" y="880992"/>
                        <a:pt x="770096" y="880039"/>
                      </a:cubicBezTo>
                      <a:cubicBezTo>
                        <a:pt x="762476" y="879087"/>
                        <a:pt x="753904" y="879087"/>
                        <a:pt x="745331" y="880039"/>
                      </a:cubicBezTo>
                      <a:cubicBezTo>
                        <a:pt x="736759" y="880992"/>
                        <a:pt x="727234" y="881944"/>
                        <a:pt x="718661" y="884802"/>
                      </a:cubicBezTo>
                      <a:cubicBezTo>
                        <a:pt x="651034" y="903852"/>
                        <a:pt x="611029" y="975289"/>
                        <a:pt x="630079" y="1042917"/>
                      </a:cubicBezTo>
                      <a:cubicBezTo>
                        <a:pt x="631984" y="1050537"/>
                        <a:pt x="627221" y="1059109"/>
                        <a:pt x="618649" y="1060062"/>
                      </a:cubicBezTo>
                      <a:cubicBezTo>
                        <a:pt x="611981" y="1061014"/>
                        <a:pt x="606266" y="1056252"/>
                        <a:pt x="604361" y="1049584"/>
                      </a:cubicBezTo>
                      <a:cubicBezTo>
                        <a:pt x="581501" y="967669"/>
                        <a:pt x="629126" y="881944"/>
                        <a:pt x="711041" y="859084"/>
                      </a:cubicBezTo>
                      <a:cubicBezTo>
                        <a:pt x="719614" y="856227"/>
                        <a:pt x="729139" y="855274"/>
                        <a:pt x="737711" y="854322"/>
                      </a:cubicBezTo>
                      <a:cubicBezTo>
                        <a:pt x="748189" y="854322"/>
                        <a:pt x="758666" y="855274"/>
                        <a:pt x="768191" y="857179"/>
                      </a:cubicBezTo>
                      <a:cubicBezTo>
                        <a:pt x="798671" y="853369"/>
                        <a:pt x="817721" y="891469"/>
                        <a:pt x="846296" y="891469"/>
                      </a:cubicBezTo>
                      <a:cubicBezTo>
                        <a:pt x="827246" y="834319"/>
                        <a:pt x="855821" y="767644"/>
                        <a:pt x="855821" y="707637"/>
                      </a:cubicBezTo>
                      <a:cubicBezTo>
                        <a:pt x="856774" y="699064"/>
                        <a:pt x="856774" y="690492"/>
                        <a:pt x="856774" y="681919"/>
                      </a:cubicBezTo>
                      <a:cubicBezTo>
                        <a:pt x="859631" y="671442"/>
                        <a:pt x="861536" y="660964"/>
                        <a:pt x="863441" y="650487"/>
                      </a:cubicBezTo>
                      <a:cubicBezTo>
                        <a:pt x="865346" y="640009"/>
                        <a:pt x="866299" y="629532"/>
                        <a:pt x="868204" y="619054"/>
                      </a:cubicBezTo>
                      <a:cubicBezTo>
                        <a:pt x="893921" y="510469"/>
                        <a:pt x="865346" y="415219"/>
                        <a:pt x="856774" y="311397"/>
                      </a:cubicBezTo>
                      <a:cubicBezTo>
                        <a:pt x="856774" y="300919"/>
                        <a:pt x="856774" y="290442"/>
                        <a:pt x="856774" y="280917"/>
                      </a:cubicBezTo>
                      <a:cubicBezTo>
                        <a:pt x="856774" y="243769"/>
                        <a:pt x="856774" y="220909"/>
                        <a:pt x="856774" y="220909"/>
                      </a:cubicBezTo>
                      <a:lnTo>
                        <a:pt x="854869" y="221862"/>
                      </a:lnTo>
                      <a:cubicBezTo>
                        <a:pt x="848201" y="162807"/>
                        <a:pt x="819626" y="109467"/>
                        <a:pt x="776764" y="71367"/>
                      </a:cubicBezTo>
                      <a:cubicBezTo>
                        <a:pt x="768191" y="63747"/>
                        <a:pt x="759619" y="57079"/>
                        <a:pt x="750094" y="50412"/>
                      </a:cubicBezTo>
                      <a:cubicBezTo>
                        <a:pt x="721519" y="31362"/>
                        <a:pt x="690086" y="18027"/>
                        <a:pt x="656749" y="12312"/>
                      </a:cubicBezTo>
                      <a:cubicBezTo>
                        <a:pt x="645319" y="10407"/>
                        <a:pt x="634841" y="9454"/>
                        <a:pt x="623411" y="8502"/>
                      </a:cubicBezTo>
                      <a:cubicBezTo>
                        <a:pt x="502444" y="-4833"/>
                        <a:pt x="359569" y="80892"/>
                        <a:pt x="391954" y="227577"/>
                      </a:cubicBezTo>
                      <a:cubicBezTo>
                        <a:pt x="395764" y="236149"/>
                        <a:pt x="399574" y="244722"/>
                        <a:pt x="405289" y="253294"/>
                      </a:cubicBezTo>
                      <a:cubicBezTo>
                        <a:pt x="427196" y="290442"/>
                        <a:pt x="474821" y="328542"/>
                        <a:pt x="520541" y="332352"/>
                      </a:cubicBezTo>
                      <a:cubicBezTo>
                        <a:pt x="530066" y="334257"/>
                        <a:pt x="540544" y="335209"/>
                        <a:pt x="551021" y="335209"/>
                      </a:cubicBezTo>
                      <a:cubicBezTo>
                        <a:pt x="633889" y="335209"/>
                        <a:pt x="702469" y="276154"/>
                        <a:pt x="718661" y="198049"/>
                      </a:cubicBezTo>
                      <a:cubicBezTo>
                        <a:pt x="720566" y="186619"/>
                        <a:pt x="722471" y="175189"/>
                        <a:pt x="722471" y="163759"/>
                      </a:cubicBezTo>
                      <a:cubicBezTo>
                        <a:pt x="722471" y="153282"/>
                        <a:pt x="731996" y="144709"/>
                        <a:pt x="743426" y="146614"/>
                      </a:cubicBezTo>
                      <a:cubicBezTo>
                        <a:pt x="751999" y="147567"/>
                        <a:pt x="758666" y="156139"/>
                        <a:pt x="758666" y="164712"/>
                      </a:cubicBezTo>
                      <a:cubicBezTo>
                        <a:pt x="758666" y="248532"/>
                        <a:pt x="708184" y="320922"/>
                        <a:pt x="635794" y="353307"/>
                      </a:cubicBezTo>
                      <a:cubicBezTo>
                        <a:pt x="664369" y="365689"/>
                        <a:pt x="689134" y="384739"/>
                        <a:pt x="708184" y="407599"/>
                      </a:cubicBezTo>
                      <a:cubicBezTo>
                        <a:pt x="714851" y="415219"/>
                        <a:pt x="720566" y="423792"/>
                        <a:pt x="726281" y="432364"/>
                      </a:cubicBezTo>
                      <a:cubicBezTo>
                        <a:pt x="771049" y="473322"/>
                        <a:pt x="761524" y="530472"/>
                        <a:pt x="757714" y="584764"/>
                      </a:cubicBezTo>
                      <a:cubicBezTo>
                        <a:pt x="755809" y="593337"/>
                        <a:pt x="753904" y="602862"/>
                        <a:pt x="751046" y="611434"/>
                      </a:cubicBezTo>
                      <a:cubicBezTo>
                        <a:pt x="748189" y="620007"/>
                        <a:pt x="745331" y="628579"/>
                        <a:pt x="741521" y="637152"/>
                      </a:cubicBezTo>
                      <a:cubicBezTo>
                        <a:pt x="737711" y="645724"/>
                        <a:pt x="732949" y="654297"/>
                        <a:pt x="727234" y="661917"/>
                      </a:cubicBezTo>
                      <a:cubicBezTo>
                        <a:pt x="716756" y="678109"/>
                        <a:pt x="703421" y="693349"/>
                        <a:pt x="687229" y="706684"/>
                      </a:cubicBezTo>
                      <a:cubicBezTo>
                        <a:pt x="689134" y="740974"/>
                        <a:pt x="709136" y="771454"/>
                        <a:pt x="737711" y="786694"/>
                      </a:cubicBezTo>
                      <a:cubicBezTo>
                        <a:pt x="744379" y="790504"/>
                        <a:pt x="752951" y="794314"/>
                        <a:pt x="760571" y="796219"/>
                      </a:cubicBezTo>
                      <a:cubicBezTo>
                        <a:pt x="771049" y="791457"/>
                        <a:pt x="780574" y="794314"/>
                        <a:pt x="788194" y="799077"/>
                      </a:cubicBezTo>
                      <a:cubicBezTo>
                        <a:pt x="810101" y="816222"/>
                        <a:pt x="800576" y="825747"/>
                        <a:pt x="783431" y="835272"/>
                      </a:cubicBezTo>
                      <a:cubicBezTo>
                        <a:pt x="773906" y="838129"/>
                        <a:pt x="762476" y="837177"/>
                        <a:pt x="752951" y="830509"/>
                      </a:cubicBezTo>
                      <a:cubicBezTo>
                        <a:pt x="743426" y="827652"/>
                        <a:pt x="733901" y="824794"/>
                        <a:pt x="724376" y="820032"/>
                      </a:cubicBezTo>
                      <a:cubicBezTo>
                        <a:pt x="689134" y="801934"/>
                        <a:pt x="662464" y="768597"/>
                        <a:pt x="653891" y="728592"/>
                      </a:cubicBezTo>
                      <a:cubicBezTo>
                        <a:pt x="559594" y="780027"/>
                        <a:pt x="439579" y="750499"/>
                        <a:pt x="381476" y="658107"/>
                      </a:cubicBezTo>
                      <a:cubicBezTo>
                        <a:pt x="376714" y="650487"/>
                        <a:pt x="377666" y="640962"/>
                        <a:pt x="384334" y="635247"/>
                      </a:cubicBezTo>
                      <a:cubicBezTo>
                        <a:pt x="392906" y="627627"/>
                        <a:pt x="405289" y="629532"/>
                        <a:pt x="411004" y="639057"/>
                      </a:cubicBezTo>
                      <a:cubicBezTo>
                        <a:pt x="440531" y="685729"/>
                        <a:pt x="490061" y="713352"/>
                        <a:pt x="541496" y="717162"/>
                      </a:cubicBezTo>
                      <a:cubicBezTo>
                        <a:pt x="545306" y="715257"/>
                        <a:pt x="548164" y="716209"/>
                        <a:pt x="552926" y="716209"/>
                      </a:cubicBezTo>
                      <a:cubicBezTo>
                        <a:pt x="611981" y="716209"/>
                        <a:pt x="663416" y="684777"/>
                        <a:pt x="693896" y="638104"/>
                      </a:cubicBezTo>
                      <a:cubicBezTo>
                        <a:pt x="699611" y="628579"/>
                        <a:pt x="705326" y="619054"/>
                        <a:pt x="710089" y="608577"/>
                      </a:cubicBezTo>
                      <a:cubicBezTo>
                        <a:pt x="732949" y="557142"/>
                        <a:pt x="723424" y="519042"/>
                        <a:pt x="710089" y="475227"/>
                      </a:cubicBezTo>
                      <a:cubicBezTo>
                        <a:pt x="705326" y="464749"/>
                        <a:pt x="700564" y="455224"/>
                        <a:pt x="693896" y="445699"/>
                      </a:cubicBezTo>
                      <a:cubicBezTo>
                        <a:pt x="663416" y="399979"/>
                        <a:pt x="611029" y="370452"/>
                        <a:pt x="551974" y="370452"/>
                      </a:cubicBezTo>
                      <a:cubicBezTo>
                        <a:pt x="546259" y="370452"/>
                        <a:pt x="539591" y="369499"/>
                        <a:pt x="532924" y="368547"/>
                      </a:cubicBezTo>
                      <a:cubicBezTo>
                        <a:pt x="485299" y="347592"/>
                        <a:pt x="440531" y="319017"/>
                        <a:pt x="397669" y="301872"/>
                      </a:cubicBezTo>
                      <a:cubicBezTo>
                        <a:pt x="389096" y="298062"/>
                        <a:pt x="380524" y="295204"/>
                        <a:pt x="371951" y="293299"/>
                      </a:cubicBezTo>
                      <a:cubicBezTo>
                        <a:pt x="294799" y="280917"/>
                        <a:pt x="209074" y="299967"/>
                        <a:pt x="180499" y="376167"/>
                      </a:cubicBezTo>
                      <a:cubicBezTo>
                        <a:pt x="170974" y="423792"/>
                        <a:pt x="161449" y="461892"/>
                        <a:pt x="175736" y="505707"/>
                      </a:cubicBezTo>
                      <a:cubicBezTo>
                        <a:pt x="177641" y="515232"/>
                        <a:pt x="179546" y="523804"/>
                        <a:pt x="181451" y="532377"/>
                      </a:cubicBezTo>
                      <a:cubicBezTo>
                        <a:pt x="186214" y="549522"/>
                        <a:pt x="193834" y="565714"/>
                        <a:pt x="202406" y="580954"/>
                      </a:cubicBezTo>
                      <a:cubicBezTo>
                        <a:pt x="207169" y="581907"/>
                        <a:pt x="211931" y="581907"/>
                        <a:pt x="217646" y="581907"/>
                      </a:cubicBezTo>
                      <a:cubicBezTo>
                        <a:pt x="225266" y="581907"/>
                        <a:pt x="231934" y="580954"/>
                        <a:pt x="239554" y="580002"/>
                      </a:cubicBezTo>
                      <a:cubicBezTo>
                        <a:pt x="247174" y="579049"/>
                        <a:pt x="253841" y="577144"/>
                        <a:pt x="260509" y="575239"/>
                      </a:cubicBezTo>
                      <a:cubicBezTo>
                        <a:pt x="305276" y="563809"/>
                        <a:pt x="330041" y="530472"/>
                        <a:pt x="344329" y="490467"/>
                      </a:cubicBezTo>
                      <a:cubicBezTo>
                        <a:pt x="347186" y="482847"/>
                        <a:pt x="350044" y="474274"/>
                        <a:pt x="351949" y="465702"/>
                      </a:cubicBezTo>
                      <a:cubicBezTo>
                        <a:pt x="361474" y="443794"/>
                        <a:pt x="361474" y="434269"/>
                        <a:pt x="361474" y="415219"/>
                      </a:cubicBezTo>
                      <a:cubicBezTo>
                        <a:pt x="370999" y="415219"/>
                        <a:pt x="390049" y="415219"/>
                        <a:pt x="390049" y="424744"/>
                      </a:cubicBezTo>
                      <a:cubicBezTo>
                        <a:pt x="399574" y="481894"/>
                        <a:pt x="361474" y="539044"/>
                        <a:pt x="325279" y="580954"/>
                      </a:cubicBezTo>
                      <a:cubicBezTo>
                        <a:pt x="317659" y="587622"/>
                        <a:pt x="310039" y="592384"/>
                        <a:pt x="301466" y="597147"/>
                      </a:cubicBezTo>
                      <a:cubicBezTo>
                        <a:pt x="276701" y="610482"/>
                        <a:pt x="248126" y="618102"/>
                        <a:pt x="218599" y="618102"/>
                      </a:cubicBezTo>
                      <a:cubicBezTo>
                        <a:pt x="191929" y="618102"/>
                        <a:pt x="168116" y="611434"/>
                        <a:pt x="145256" y="600957"/>
                      </a:cubicBezTo>
                      <a:cubicBezTo>
                        <a:pt x="64294" y="638104"/>
                        <a:pt x="7144" y="720972"/>
                        <a:pt x="7144" y="817174"/>
                      </a:cubicBezTo>
                      <a:cubicBezTo>
                        <a:pt x="7144" y="920044"/>
                        <a:pt x="72866" y="1008627"/>
                        <a:pt x="164306" y="1041964"/>
                      </a:cubicBezTo>
                      <a:cubicBezTo>
                        <a:pt x="168116" y="1041964"/>
                        <a:pt x="170974" y="1041964"/>
                        <a:pt x="174784" y="1041964"/>
                      </a:cubicBezTo>
                      <a:cubicBezTo>
                        <a:pt x="269081" y="1041964"/>
                        <a:pt x="346234" y="964812"/>
                        <a:pt x="346234" y="870514"/>
                      </a:cubicBezTo>
                      <a:cubicBezTo>
                        <a:pt x="346234" y="860037"/>
                        <a:pt x="355759" y="851464"/>
                        <a:pt x="367189" y="853369"/>
                      </a:cubicBezTo>
                      <a:cubicBezTo>
                        <a:pt x="375761" y="854322"/>
                        <a:pt x="382429" y="862894"/>
                        <a:pt x="382429" y="871467"/>
                      </a:cubicBezTo>
                      <a:cubicBezTo>
                        <a:pt x="382429" y="914329"/>
                        <a:pt x="369094" y="954334"/>
                        <a:pt x="346234" y="987672"/>
                      </a:cubicBezTo>
                      <a:cubicBezTo>
                        <a:pt x="346234" y="999102"/>
                        <a:pt x="348139" y="1010532"/>
                        <a:pt x="350044" y="1021009"/>
                      </a:cubicBezTo>
                      <a:cubicBezTo>
                        <a:pt x="352901" y="1031487"/>
                        <a:pt x="355759" y="1041964"/>
                        <a:pt x="360521" y="1052442"/>
                      </a:cubicBezTo>
                      <a:cubicBezTo>
                        <a:pt x="372904" y="1100067"/>
                        <a:pt x="401479" y="1128642"/>
                        <a:pt x="451009" y="1141024"/>
                      </a:cubicBezTo>
                      <a:cubicBezTo>
                        <a:pt x="461486" y="1144834"/>
                        <a:pt x="471964" y="1148645"/>
                        <a:pt x="482441" y="1150549"/>
                      </a:cubicBezTo>
                      <a:cubicBezTo>
                        <a:pt x="493871" y="1152454"/>
                        <a:pt x="504349" y="1154359"/>
                        <a:pt x="516731" y="1154359"/>
                      </a:cubicBezTo>
                      <a:cubicBezTo>
                        <a:pt x="611029" y="1154359"/>
                        <a:pt x="688181" y="1077207"/>
                        <a:pt x="688181" y="982909"/>
                      </a:cubicBezTo>
                      <a:cubicBezTo>
                        <a:pt x="688181" y="972432"/>
                        <a:pt x="697706" y="963859"/>
                        <a:pt x="709136" y="965764"/>
                      </a:cubicBezTo>
                      <a:cubicBezTo>
                        <a:pt x="717709" y="966717"/>
                        <a:pt x="724376" y="975289"/>
                        <a:pt x="724376" y="983862"/>
                      </a:cubicBezTo>
                      <a:cubicBezTo>
                        <a:pt x="724376" y="995292"/>
                        <a:pt x="723424" y="1006722"/>
                        <a:pt x="721519" y="1017199"/>
                      </a:cubicBezTo>
                      <a:cubicBezTo>
                        <a:pt x="725329" y="1052442"/>
                        <a:pt x="696754" y="1071492"/>
                        <a:pt x="684371" y="1105782"/>
                      </a:cubicBezTo>
                      <a:cubicBezTo>
                        <a:pt x="677704" y="1114354"/>
                        <a:pt x="671036" y="1121974"/>
                        <a:pt x="663416" y="1129595"/>
                      </a:cubicBezTo>
                      <a:cubicBezTo>
                        <a:pt x="626269" y="1166742"/>
                        <a:pt x="574834" y="1189602"/>
                        <a:pt x="517684" y="1189602"/>
                      </a:cubicBezTo>
                      <a:cubicBezTo>
                        <a:pt x="507206" y="1189602"/>
                        <a:pt x="497681" y="1188649"/>
                        <a:pt x="488156" y="1187697"/>
                      </a:cubicBezTo>
                      <a:cubicBezTo>
                        <a:pt x="478631" y="1186745"/>
                        <a:pt x="469106" y="1183887"/>
                        <a:pt x="459581" y="1181982"/>
                      </a:cubicBezTo>
                      <a:cubicBezTo>
                        <a:pt x="382429" y="1166742"/>
                        <a:pt x="334804" y="1100067"/>
                        <a:pt x="315754" y="1023867"/>
                      </a:cubicBezTo>
                      <a:cubicBezTo>
                        <a:pt x="249079" y="1071492"/>
                        <a:pt x="153829" y="1071492"/>
                        <a:pt x="172879" y="1185792"/>
                      </a:cubicBezTo>
                      <a:cubicBezTo>
                        <a:pt x="191929" y="1271517"/>
                        <a:pt x="258604" y="1338192"/>
                        <a:pt x="341471" y="1345812"/>
                      </a:cubicBezTo>
                      <a:cubicBezTo>
                        <a:pt x="351949" y="1347717"/>
                        <a:pt x="362426" y="1348670"/>
                        <a:pt x="373856" y="1348670"/>
                      </a:cubicBezTo>
                      <a:cubicBezTo>
                        <a:pt x="377666" y="1348670"/>
                        <a:pt x="381476" y="1348670"/>
                        <a:pt x="386239" y="1348670"/>
                      </a:cubicBezTo>
                      <a:cubicBezTo>
                        <a:pt x="385286" y="1355337"/>
                        <a:pt x="384334" y="1362957"/>
                        <a:pt x="383381" y="1369624"/>
                      </a:cubicBezTo>
                      <a:cubicBezTo>
                        <a:pt x="382429" y="1376292"/>
                        <a:pt x="382429" y="1383912"/>
                        <a:pt x="382429" y="1391532"/>
                      </a:cubicBezTo>
                      <a:cubicBezTo>
                        <a:pt x="373856" y="1500117"/>
                        <a:pt x="421481" y="1595367"/>
                        <a:pt x="527209" y="1625847"/>
                      </a:cubicBezTo>
                      <a:cubicBezTo>
                        <a:pt x="537686" y="1629657"/>
                        <a:pt x="548164" y="1633467"/>
                        <a:pt x="558641" y="1636324"/>
                      </a:cubicBezTo>
                      <a:cubicBezTo>
                        <a:pt x="623411" y="1652517"/>
                        <a:pt x="698659" y="1636324"/>
                        <a:pt x="756761" y="1596320"/>
                      </a:cubicBezTo>
                      <a:cubicBezTo>
                        <a:pt x="764381" y="1592509"/>
                        <a:pt x="771049" y="1588699"/>
                        <a:pt x="777716" y="1584890"/>
                      </a:cubicBezTo>
                      <a:cubicBezTo>
                        <a:pt x="812006" y="1563934"/>
                        <a:pt x="841534" y="1533454"/>
                        <a:pt x="858679" y="1491545"/>
                      </a:cubicBezTo>
                      <a:cubicBezTo>
                        <a:pt x="887254" y="1424870"/>
                        <a:pt x="877729" y="1339145"/>
                        <a:pt x="791051" y="1321999"/>
                      </a:cubicBezTo>
                      <a:cubicBezTo>
                        <a:pt x="784384" y="1320095"/>
                        <a:pt x="777716" y="1319142"/>
                        <a:pt x="771049" y="1318190"/>
                      </a:cubicBezTo>
                      <a:cubicBezTo>
                        <a:pt x="764381" y="1317237"/>
                        <a:pt x="757714" y="1317237"/>
                        <a:pt x="750094" y="1317237"/>
                      </a:cubicBezTo>
                      <a:cubicBezTo>
                        <a:pt x="691039" y="1317237"/>
                        <a:pt x="638651" y="1347717"/>
                        <a:pt x="608171" y="1392484"/>
                      </a:cubicBezTo>
                      <a:cubicBezTo>
                        <a:pt x="602456" y="1402009"/>
                        <a:pt x="596741" y="1411534"/>
                        <a:pt x="591979" y="1422012"/>
                      </a:cubicBezTo>
                      <a:cubicBezTo>
                        <a:pt x="577691" y="1445824"/>
                        <a:pt x="590074" y="1483924"/>
                        <a:pt x="576739" y="1497259"/>
                      </a:cubicBezTo>
                      <a:cubicBezTo>
                        <a:pt x="571976" y="1502022"/>
                        <a:pt x="565309" y="1503927"/>
                        <a:pt x="552926" y="1501070"/>
                      </a:cubicBezTo>
                      <a:cubicBezTo>
                        <a:pt x="543401" y="1482020"/>
                        <a:pt x="543401" y="1462970"/>
                        <a:pt x="546259" y="1447729"/>
                      </a:cubicBezTo>
                      <a:cubicBezTo>
                        <a:pt x="548164" y="1439157"/>
                        <a:pt x="551021" y="1430584"/>
                        <a:pt x="552926" y="1422965"/>
                      </a:cubicBezTo>
                      <a:cubicBezTo>
                        <a:pt x="556736" y="1412487"/>
                        <a:pt x="560546" y="1402962"/>
                        <a:pt x="565309" y="1393437"/>
                      </a:cubicBezTo>
                      <a:cubicBezTo>
                        <a:pt x="600551" y="1326762"/>
                        <a:pt x="669131" y="1281042"/>
                        <a:pt x="749141" y="1281042"/>
                      </a:cubicBezTo>
                      <a:close/>
                      <a:moveTo>
                        <a:pt x="164306" y="969574"/>
                      </a:moveTo>
                      <a:cubicBezTo>
                        <a:pt x="157639" y="975289"/>
                        <a:pt x="147161" y="975289"/>
                        <a:pt x="140494" y="968622"/>
                      </a:cubicBezTo>
                      <a:cubicBezTo>
                        <a:pt x="54769" y="894327"/>
                        <a:pt x="45244" y="763834"/>
                        <a:pt x="118586" y="678109"/>
                      </a:cubicBezTo>
                      <a:cubicBezTo>
                        <a:pt x="123349" y="672394"/>
                        <a:pt x="129064" y="667632"/>
                        <a:pt x="133826" y="661917"/>
                      </a:cubicBezTo>
                      <a:cubicBezTo>
                        <a:pt x="133826" y="661917"/>
                        <a:pt x="134779" y="661917"/>
                        <a:pt x="134779" y="661917"/>
                      </a:cubicBezTo>
                      <a:lnTo>
                        <a:pt x="153829" y="691444"/>
                      </a:lnTo>
                      <a:cubicBezTo>
                        <a:pt x="153829" y="691444"/>
                        <a:pt x="153829" y="691444"/>
                        <a:pt x="153829" y="692397"/>
                      </a:cubicBezTo>
                      <a:cubicBezTo>
                        <a:pt x="150971" y="695254"/>
                        <a:pt x="148114" y="698112"/>
                        <a:pt x="146209" y="700969"/>
                      </a:cubicBezTo>
                      <a:cubicBezTo>
                        <a:pt x="84296" y="772407"/>
                        <a:pt x="92869" y="880992"/>
                        <a:pt x="165259" y="942904"/>
                      </a:cubicBezTo>
                      <a:cubicBezTo>
                        <a:pt x="172879" y="949572"/>
                        <a:pt x="172879" y="961954"/>
                        <a:pt x="164306" y="969574"/>
                      </a:cubicBezTo>
                      <a:close/>
                    </a:path>
                  </a:pathLst>
                </a:custGeom>
                <a:grpFill/>
                <a:ln w="4030" cap="flat">
                  <a:noFill/>
                  <a:prstDash val="solid"/>
                  <a:miter/>
                </a:ln>
                <a:effectLst>
                  <a:outerShdw blurRad="50800" dist="38100" dir="18900000" sx="103000" sy="103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14300" h="3810" prst="coolSlant"/>
                </a:sp3d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: Shape 47">
                  <a:extLst>
                    <a:ext uri="{FF2B5EF4-FFF2-40B4-BE49-F238E27FC236}">
                      <a16:creationId xmlns:a16="http://schemas.microsoft.com/office/drawing/2014/main" id="{045FC958-F3DA-3055-8546-09AAFFFB0457}"/>
                    </a:ext>
                  </a:extLst>
                </p:cNvPr>
                <p:cNvSpPr/>
                <p:nvPr/>
              </p:nvSpPr>
              <p:spPr>
                <a:xfrm>
                  <a:off x="8319409" y="2396187"/>
                  <a:ext cx="885825" cy="1647825"/>
                </a:xfrm>
                <a:custGeom>
                  <a:avLst/>
                  <a:gdLst>
                    <a:gd name="connsiteX0" fmla="*/ 320891 w 885825"/>
                    <a:gd name="connsiteY0" fmla="*/ 1394389 h 1647825"/>
                    <a:gd name="connsiteX1" fmla="*/ 333274 w 885825"/>
                    <a:gd name="connsiteY1" fmla="*/ 1423917 h 1647825"/>
                    <a:gd name="connsiteX2" fmla="*/ 339941 w 885825"/>
                    <a:gd name="connsiteY2" fmla="*/ 1448682 h 1647825"/>
                    <a:gd name="connsiteX3" fmla="*/ 333274 w 885825"/>
                    <a:gd name="connsiteY3" fmla="*/ 1502022 h 1647825"/>
                    <a:gd name="connsiteX4" fmla="*/ 309461 w 885825"/>
                    <a:gd name="connsiteY4" fmla="*/ 1498212 h 1647825"/>
                    <a:gd name="connsiteX5" fmla="*/ 294221 w 885825"/>
                    <a:gd name="connsiteY5" fmla="*/ 1422964 h 1647825"/>
                    <a:gd name="connsiteX6" fmla="*/ 278029 w 885825"/>
                    <a:gd name="connsiteY6" fmla="*/ 1393437 h 1647825"/>
                    <a:gd name="connsiteX7" fmla="*/ 136106 w 885825"/>
                    <a:gd name="connsiteY7" fmla="*/ 1318189 h 1647825"/>
                    <a:gd name="connsiteX8" fmla="*/ 115151 w 885825"/>
                    <a:gd name="connsiteY8" fmla="*/ 1319142 h 1647825"/>
                    <a:gd name="connsiteX9" fmla="*/ 95149 w 885825"/>
                    <a:gd name="connsiteY9" fmla="*/ 1322952 h 1647825"/>
                    <a:gd name="connsiteX10" fmla="*/ 27521 w 885825"/>
                    <a:gd name="connsiteY10" fmla="*/ 1492497 h 1647825"/>
                    <a:gd name="connsiteX11" fmla="*/ 108484 w 885825"/>
                    <a:gd name="connsiteY11" fmla="*/ 1585842 h 1647825"/>
                    <a:gd name="connsiteX12" fmla="*/ 129439 w 885825"/>
                    <a:gd name="connsiteY12" fmla="*/ 1597272 h 1647825"/>
                    <a:gd name="connsiteX13" fmla="*/ 327559 w 885825"/>
                    <a:gd name="connsiteY13" fmla="*/ 1637277 h 1647825"/>
                    <a:gd name="connsiteX14" fmla="*/ 358991 w 885825"/>
                    <a:gd name="connsiteY14" fmla="*/ 1626800 h 1647825"/>
                    <a:gd name="connsiteX15" fmla="*/ 503771 w 885825"/>
                    <a:gd name="connsiteY15" fmla="*/ 1392484 h 1647825"/>
                    <a:gd name="connsiteX16" fmla="*/ 502819 w 885825"/>
                    <a:gd name="connsiteY16" fmla="*/ 1370577 h 1647825"/>
                    <a:gd name="connsiteX17" fmla="*/ 499961 w 885825"/>
                    <a:gd name="connsiteY17" fmla="*/ 1349622 h 1647825"/>
                    <a:gd name="connsiteX18" fmla="*/ 512344 w 885825"/>
                    <a:gd name="connsiteY18" fmla="*/ 1349622 h 1647825"/>
                    <a:gd name="connsiteX19" fmla="*/ 544729 w 885825"/>
                    <a:gd name="connsiteY19" fmla="*/ 1346764 h 1647825"/>
                    <a:gd name="connsiteX20" fmla="*/ 713321 w 885825"/>
                    <a:gd name="connsiteY20" fmla="*/ 1186744 h 1647825"/>
                    <a:gd name="connsiteX21" fmla="*/ 570446 w 885825"/>
                    <a:gd name="connsiteY21" fmla="*/ 1024819 h 1647825"/>
                    <a:gd name="connsiteX22" fmla="*/ 426619 w 885825"/>
                    <a:gd name="connsiteY22" fmla="*/ 1182934 h 1647825"/>
                    <a:gd name="connsiteX23" fmla="*/ 398044 w 885825"/>
                    <a:gd name="connsiteY23" fmla="*/ 1188650 h 1647825"/>
                    <a:gd name="connsiteX24" fmla="*/ 368516 w 885825"/>
                    <a:gd name="connsiteY24" fmla="*/ 1190554 h 1647825"/>
                    <a:gd name="connsiteX25" fmla="*/ 222784 w 885825"/>
                    <a:gd name="connsiteY25" fmla="*/ 1130547 h 1647825"/>
                    <a:gd name="connsiteX26" fmla="*/ 201829 w 885825"/>
                    <a:gd name="connsiteY26" fmla="*/ 1106734 h 1647825"/>
                    <a:gd name="connsiteX27" fmla="*/ 164681 w 885825"/>
                    <a:gd name="connsiteY27" fmla="*/ 1018152 h 1647825"/>
                    <a:gd name="connsiteX28" fmla="*/ 161824 w 885825"/>
                    <a:gd name="connsiteY28" fmla="*/ 984814 h 1647825"/>
                    <a:gd name="connsiteX29" fmla="*/ 177064 w 885825"/>
                    <a:gd name="connsiteY29" fmla="*/ 966717 h 1647825"/>
                    <a:gd name="connsiteX30" fmla="*/ 198019 w 885825"/>
                    <a:gd name="connsiteY30" fmla="*/ 983862 h 1647825"/>
                    <a:gd name="connsiteX31" fmla="*/ 369469 w 885825"/>
                    <a:gd name="connsiteY31" fmla="*/ 1155312 h 1647825"/>
                    <a:gd name="connsiteX32" fmla="*/ 403759 w 885825"/>
                    <a:gd name="connsiteY32" fmla="*/ 1151502 h 1647825"/>
                    <a:gd name="connsiteX33" fmla="*/ 435191 w 885825"/>
                    <a:gd name="connsiteY33" fmla="*/ 1141977 h 1647825"/>
                    <a:gd name="connsiteX34" fmla="*/ 525679 w 885825"/>
                    <a:gd name="connsiteY34" fmla="*/ 1053394 h 1647825"/>
                    <a:gd name="connsiteX35" fmla="*/ 536156 w 885825"/>
                    <a:gd name="connsiteY35" fmla="*/ 1021962 h 1647825"/>
                    <a:gd name="connsiteX36" fmla="*/ 539966 w 885825"/>
                    <a:gd name="connsiteY36" fmla="*/ 988624 h 1647825"/>
                    <a:gd name="connsiteX37" fmla="*/ 503771 w 885825"/>
                    <a:gd name="connsiteY37" fmla="*/ 872419 h 1647825"/>
                    <a:gd name="connsiteX38" fmla="*/ 519011 w 885825"/>
                    <a:gd name="connsiteY38" fmla="*/ 854322 h 1647825"/>
                    <a:gd name="connsiteX39" fmla="*/ 539966 w 885825"/>
                    <a:gd name="connsiteY39" fmla="*/ 871467 h 1647825"/>
                    <a:gd name="connsiteX40" fmla="*/ 711416 w 885825"/>
                    <a:gd name="connsiteY40" fmla="*/ 1042917 h 1647825"/>
                    <a:gd name="connsiteX41" fmla="*/ 721894 w 885825"/>
                    <a:gd name="connsiteY41" fmla="*/ 1042917 h 1647825"/>
                    <a:gd name="connsiteX42" fmla="*/ 879056 w 885825"/>
                    <a:gd name="connsiteY42" fmla="*/ 818127 h 1647825"/>
                    <a:gd name="connsiteX43" fmla="*/ 739991 w 885825"/>
                    <a:gd name="connsiteY43" fmla="*/ 600957 h 1647825"/>
                    <a:gd name="connsiteX44" fmla="*/ 666649 w 885825"/>
                    <a:gd name="connsiteY44" fmla="*/ 618102 h 1647825"/>
                    <a:gd name="connsiteX45" fmla="*/ 583781 w 885825"/>
                    <a:gd name="connsiteY45" fmla="*/ 597147 h 1647825"/>
                    <a:gd name="connsiteX46" fmla="*/ 559969 w 885825"/>
                    <a:gd name="connsiteY46" fmla="*/ 580954 h 1647825"/>
                    <a:gd name="connsiteX47" fmla="*/ 495199 w 885825"/>
                    <a:gd name="connsiteY47" fmla="*/ 424744 h 1647825"/>
                    <a:gd name="connsiteX48" fmla="*/ 523774 w 885825"/>
                    <a:gd name="connsiteY48" fmla="*/ 415219 h 1647825"/>
                    <a:gd name="connsiteX49" fmla="*/ 533299 w 885825"/>
                    <a:gd name="connsiteY49" fmla="*/ 465702 h 1647825"/>
                    <a:gd name="connsiteX50" fmla="*/ 540919 w 885825"/>
                    <a:gd name="connsiteY50" fmla="*/ 490467 h 1647825"/>
                    <a:gd name="connsiteX51" fmla="*/ 624739 w 885825"/>
                    <a:gd name="connsiteY51" fmla="*/ 575239 h 1647825"/>
                    <a:gd name="connsiteX52" fmla="*/ 645694 w 885825"/>
                    <a:gd name="connsiteY52" fmla="*/ 580002 h 1647825"/>
                    <a:gd name="connsiteX53" fmla="*/ 667601 w 885825"/>
                    <a:gd name="connsiteY53" fmla="*/ 581907 h 1647825"/>
                    <a:gd name="connsiteX54" fmla="*/ 682841 w 885825"/>
                    <a:gd name="connsiteY54" fmla="*/ 580954 h 1647825"/>
                    <a:gd name="connsiteX55" fmla="*/ 703796 w 885825"/>
                    <a:gd name="connsiteY55" fmla="*/ 532377 h 1647825"/>
                    <a:gd name="connsiteX56" fmla="*/ 709511 w 885825"/>
                    <a:gd name="connsiteY56" fmla="*/ 505707 h 1647825"/>
                    <a:gd name="connsiteX57" fmla="*/ 704749 w 885825"/>
                    <a:gd name="connsiteY57" fmla="*/ 376167 h 1647825"/>
                    <a:gd name="connsiteX58" fmla="*/ 513296 w 885825"/>
                    <a:gd name="connsiteY58" fmla="*/ 293299 h 1647825"/>
                    <a:gd name="connsiteX59" fmla="*/ 487579 w 885825"/>
                    <a:gd name="connsiteY59" fmla="*/ 301872 h 1647825"/>
                    <a:gd name="connsiteX60" fmla="*/ 352324 w 885825"/>
                    <a:gd name="connsiteY60" fmla="*/ 368547 h 1647825"/>
                    <a:gd name="connsiteX61" fmla="*/ 333274 w 885825"/>
                    <a:gd name="connsiteY61" fmla="*/ 370452 h 1647825"/>
                    <a:gd name="connsiteX62" fmla="*/ 191351 w 885825"/>
                    <a:gd name="connsiteY62" fmla="*/ 445699 h 1647825"/>
                    <a:gd name="connsiteX63" fmla="*/ 175159 w 885825"/>
                    <a:gd name="connsiteY63" fmla="*/ 475227 h 1647825"/>
                    <a:gd name="connsiteX64" fmla="*/ 175159 w 885825"/>
                    <a:gd name="connsiteY64" fmla="*/ 608577 h 1647825"/>
                    <a:gd name="connsiteX65" fmla="*/ 191351 w 885825"/>
                    <a:gd name="connsiteY65" fmla="*/ 638104 h 1647825"/>
                    <a:gd name="connsiteX66" fmla="*/ 332321 w 885825"/>
                    <a:gd name="connsiteY66" fmla="*/ 716209 h 1647825"/>
                    <a:gd name="connsiteX67" fmla="*/ 343751 w 885825"/>
                    <a:gd name="connsiteY67" fmla="*/ 717162 h 1647825"/>
                    <a:gd name="connsiteX68" fmla="*/ 474244 w 885825"/>
                    <a:gd name="connsiteY68" fmla="*/ 639057 h 1647825"/>
                    <a:gd name="connsiteX69" fmla="*/ 500914 w 885825"/>
                    <a:gd name="connsiteY69" fmla="*/ 635247 h 1647825"/>
                    <a:gd name="connsiteX70" fmla="*/ 503771 w 885825"/>
                    <a:gd name="connsiteY70" fmla="*/ 658107 h 1647825"/>
                    <a:gd name="connsiteX71" fmla="*/ 231356 w 885825"/>
                    <a:gd name="connsiteY71" fmla="*/ 728592 h 1647825"/>
                    <a:gd name="connsiteX72" fmla="*/ 160871 w 885825"/>
                    <a:gd name="connsiteY72" fmla="*/ 820032 h 1647825"/>
                    <a:gd name="connsiteX73" fmla="*/ 132296 w 885825"/>
                    <a:gd name="connsiteY73" fmla="*/ 830509 h 1647825"/>
                    <a:gd name="connsiteX74" fmla="*/ 101816 w 885825"/>
                    <a:gd name="connsiteY74" fmla="*/ 835272 h 1647825"/>
                    <a:gd name="connsiteX75" fmla="*/ 97054 w 885825"/>
                    <a:gd name="connsiteY75" fmla="*/ 799077 h 1647825"/>
                    <a:gd name="connsiteX76" fmla="*/ 124676 w 885825"/>
                    <a:gd name="connsiteY76" fmla="*/ 796219 h 1647825"/>
                    <a:gd name="connsiteX77" fmla="*/ 147536 w 885825"/>
                    <a:gd name="connsiteY77" fmla="*/ 786694 h 1647825"/>
                    <a:gd name="connsiteX78" fmla="*/ 198019 w 885825"/>
                    <a:gd name="connsiteY78" fmla="*/ 706684 h 1647825"/>
                    <a:gd name="connsiteX79" fmla="*/ 158014 w 885825"/>
                    <a:gd name="connsiteY79" fmla="*/ 661917 h 1647825"/>
                    <a:gd name="connsiteX80" fmla="*/ 143726 w 885825"/>
                    <a:gd name="connsiteY80" fmla="*/ 637152 h 1647825"/>
                    <a:gd name="connsiteX81" fmla="*/ 134201 w 885825"/>
                    <a:gd name="connsiteY81" fmla="*/ 611434 h 1647825"/>
                    <a:gd name="connsiteX82" fmla="*/ 127534 w 885825"/>
                    <a:gd name="connsiteY82" fmla="*/ 584764 h 1647825"/>
                    <a:gd name="connsiteX83" fmla="*/ 158966 w 885825"/>
                    <a:gd name="connsiteY83" fmla="*/ 432364 h 1647825"/>
                    <a:gd name="connsiteX84" fmla="*/ 177064 w 885825"/>
                    <a:gd name="connsiteY84" fmla="*/ 407599 h 1647825"/>
                    <a:gd name="connsiteX85" fmla="*/ 249454 w 885825"/>
                    <a:gd name="connsiteY85" fmla="*/ 353307 h 1647825"/>
                    <a:gd name="connsiteX86" fmla="*/ 126581 w 885825"/>
                    <a:gd name="connsiteY86" fmla="*/ 164712 h 1647825"/>
                    <a:gd name="connsiteX87" fmla="*/ 141821 w 885825"/>
                    <a:gd name="connsiteY87" fmla="*/ 146614 h 1647825"/>
                    <a:gd name="connsiteX88" fmla="*/ 162776 w 885825"/>
                    <a:gd name="connsiteY88" fmla="*/ 163759 h 1647825"/>
                    <a:gd name="connsiteX89" fmla="*/ 166586 w 885825"/>
                    <a:gd name="connsiteY89" fmla="*/ 198049 h 1647825"/>
                    <a:gd name="connsiteX90" fmla="*/ 334226 w 885825"/>
                    <a:gd name="connsiteY90" fmla="*/ 335209 h 1647825"/>
                    <a:gd name="connsiteX91" fmla="*/ 364706 w 885825"/>
                    <a:gd name="connsiteY91" fmla="*/ 332352 h 1647825"/>
                    <a:gd name="connsiteX92" fmla="*/ 479959 w 885825"/>
                    <a:gd name="connsiteY92" fmla="*/ 253294 h 1647825"/>
                    <a:gd name="connsiteX93" fmla="*/ 493294 w 885825"/>
                    <a:gd name="connsiteY93" fmla="*/ 227577 h 1647825"/>
                    <a:gd name="connsiteX94" fmla="*/ 261836 w 885825"/>
                    <a:gd name="connsiteY94" fmla="*/ 8502 h 1647825"/>
                    <a:gd name="connsiteX95" fmla="*/ 228499 w 885825"/>
                    <a:gd name="connsiteY95" fmla="*/ 12312 h 1647825"/>
                    <a:gd name="connsiteX96" fmla="*/ 135154 w 885825"/>
                    <a:gd name="connsiteY96" fmla="*/ 50412 h 1647825"/>
                    <a:gd name="connsiteX97" fmla="*/ 108484 w 885825"/>
                    <a:gd name="connsiteY97" fmla="*/ 71367 h 1647825"/>
                    <a:gd name="connsiteX98" fmla="*/ 30379 w 885825"/>
                    <a:gd name="connsiteY98" fmla="*/ 221862 h 1647825"/>
                    <a:gd name="connsiteX99" fmla="*/ 28474 w 885825"/>
                    <a:gd name="connsiteY99" fmla="*/ 220909 h 1647825"/>
                    <a:gd name="connsiteX100" fmla="*/ 28474 w 885825"/>
                    <a:gd name="connsiteY100" fmla="*/ 280917 h 1647825"/>
                    <a:gd name="connsiteX101" fmla="*/ 28474 w 885825"/>
                    <a:gd name="connsiteY101" fmla="*/ 311397 h 1647825"/>
                    <a:gd name="connsiteX102" fmla="*/ 17044 w 885825"/>
                    <a:gd name="connsiteY102" fmla="*/ 619054 h 1647825"/>
                    <a:gd name="connsiteX103" fmla="*/ 21806 w 885825"/>
                    <a:gd name="connsiteY103" fmla="*/ 650487 h 1647825"/>
                    <a:gd name="connsiteX104" fmla="*/ 28474 w 885825"/>
                    <a:gd name="connsiteY104" fmla="*/ 681919 h 1647825"/>
                    <a:gd name="connsiteX105" fmla="*/ 29426 w 885825"/>
                    <a:gd name="connsiteY105" fmla="*/ 707637 h 1647825"/>
                    <a:gd name="connsiteX106" fmla="*/ 38951 w 885825"/>
                    <a:gd name="connsiteY106" fmla="*/ 891469 h 1647825"/>
                    <a:gd name="connsiteX107" fmla="*/ 117056 w 885825"/>
                    <a:gd name="connsiteY107" fmla="*/ 857179 h 1647825"/>
                    <a:gd name="connsiteX108" fmla="*/ 147536 w 885825"/>
                    <a:gd name="connsiteY108" fmla="*/ 854322 h 1647825"/>
                    <a:gd name="connsiteX109" fmla="*/ 174206 w 885825"/>
                    <a:gd name="connsiteY109" fmla="*/ 859084 h 1647825"/>
                    <a:gd name="connsiteX110" fmla="*/ 280886 w 885825"/>
                    <a:gd name="connsiteY110" fmla="*/ 1049584 h 1647825"/>
                    <a:gd name="connsiteX111" fmla="*/ 266599 w 885825"/>
                    <a:gd name="connsiteY111" fmla="*/ 1060062 h 1647825"/>
                    <a:gd name="connsiteX112" fmla="*/ 255169 w 885825"/>
                    <a:gd name="connsiteY112" fmla="*/ 1042917 h 1647825"/>
                    <a:gd name="connsiteX113" fmla="*/ 166586 w 885825"/>
                    <a:gd name="connsiteY113" fmla="*/ 884802 h 1647825"/>
                    <a:gd name="connsiteX114" fmla="*/ 139916 w 885825"/>
                    <a:gd name="connsiteY114" fmla="*/ 880039 h 1647825"/>
                    <a:gd name="connsiteX115" fmla="*/ 115151 w 885825"/>
                    <a:gd name="connsiteY115" fmla="*/ 880039 h 1647825"/>
                    <a:gd name="connsiteX116" fmla="*/ 94196 w 885825"/>
                    <a:gd name="connsiteY116" fmla="*/ 885754 h 1647825"/>
                    <a:gd name="connsiteX117" fmla="*/ 29426 w 885825"/>
                    <a:gd name="connsiteY117" fmla="*/ 975289 h 1647825"/>
                    <a:gd name="connsiteX118" fmla="*/ 23711 w 885825"/>
                    <a:gd name="connsiteY118" fmla="*/ 1006722 h 1647825"/>
                    <a:gd name="connsiteX119" fmla="*/ 26569 w 885825"/>
                    <a:gd name="connsiteY119" fmla="*/ 1287709 h 1647825"/>
                    <a:gd name="connsiteX120" fmla="*/ 26569 w 885825"/>
                    <a:gd name="connsiteY120" fmla="*/ 1312475 h 1647825"/>
                    <a:gd name="connsiteX121" fmla="*/ 136106 w 885825"/>
                    <a:gd name="connsiteY121" fmla="*/ 1281042 h 1647825"/>
                    <a:gd name="connsiteX122" fmla="*/ 320891 w 885825"/>
                    <a:gd name="connsiteY122" fmla="*/ 1394389 h 1647825"/>
                    <a:gd name="connsiteX123" fmla="*/ 721894 w 885825"/>
                    <a:gd name="connsiteY123" fmla="*/ 944809 h 1647825"/>
                    <a:gd name="connsiteX124" fmla="*/ 740944 w 885825"/>
                    <a:gd name="connsiteY124" fmla="*/ 702874 h 1647825"/>
                    <a:gd name="connsiteX125" fmla="*/ 733324 w 885825"/>
                    <a:gd name="connsiteY125" fmla="*/ 694302 h 1647825"/>
                    <a:gd name="connsiteX126" fmla="*/ 733324 w 885825"/>
                    <a:gd name="connsiteY126" fmla="*/ 693349 h 1647825"/>
                    <a:gd name="connsiteX127" fmla="*/ 752374 w 885825"/>
                    <a:gd name="connsiteY127" fmla="*/ 663822 h 1647825"/>
                    <a:gd name="connsiteX128" fmla="*/ 753326 w 885825"/>
                    <a:gd name="connsiteY128" fmla="*/ 663822 h 1647825"/>
                    <a:gd name="connsiteX129" fmla="*/ 768566 w 885825"/>
                    <a:gd name="connsiteY129" fmla="*/ 680014 h 1647825"/>
                    <a:gd name="connsiteX130" fmla="*/ 746659 w 885825"/>
                    <a:gd name="connsiteY130" fmla="*/ 970527 h 1647825"/>
                    <a:gd name="connsiteX131" fmla="*/ 722846 w 885825"/>
                    <a:gd name="connsiteY131" fmla="*/ 971479 h 1647825"/>
                    <a:gd name="connsiteX132" fmla="*/ 721894 w 885825"/>
                    <a:gd name="connsiteY132" fmla="*/ 944809 h 1647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</a:cxnLst>
                  <a:rect l="l" t="t" r="r" b="b"/>
                  <a:pathLst>
                    <a:path w="885825" h="1647825">
                      <a:moveTo>
                        <a:pt x="320891" y="1394389"/>
                      </a:moveTo>
                      <a:cubicBezTo>
                        <a:pt x="325654" y="1403914"/>
                        <a:pt x="330416" y="1413439"/>
                        <a:pt x="333274" y="1423917"/>
                      </a:cubicBezTo>
                      <a:cubicBezTo>
                        <a:pt x="336131" y="1431537"/>
                        <a:pt x="338036" y="1440109"/>
                        <a:pt x="339941" y="1448682"/>
                      </a:cubicBezTo>
                      <a:cubicBezTo>
                        <a:pt x="342799" y="1463922"/>
                        <a:pt x="342799" y="1482972"/>
                        <a:pt x="333274" y="1502022"/>
                      </a:cubicBezTo>
                      <a:cubicBezTo>
                        <a:pt x="320891" y="1503927"/>
                        <a:pt x="314224" y="1502022"/>
                        <a:pt x="309461" y="1498212"/>
                      </a:cubicBezTo>
                      <a:cubicBezTo>
                        <a:pt x="296126" y="1484877"/>
                        <a:pt x="308509" y="1446777"/>
                        <a:pt x="294221" y="1422964"/>
                      </a:cubicBezTo>
                      <a:cubicBezTo>
                        <a:pt x="289459" y="1412487"/>
                        <a:pt x="284696" y="1402962"/>
                        <a:pt x="278029" y="1393437"/>
                      </a:cubicBezTo>
                      <a:cubicBezTo>
                        <a:pt x="247549" y="1347717"/>
                        <a:pt x="195161" y="1318189"/>
                        <a:pt x="136106" y="1318189"/>
                      </a:cubicBezTo>
                      <a:cubicBezTo>
                        <a:pt x="129439" y="1318189"/>
                        <a:pt x="121819" y="1318189"/>
                        <a:pt x="115151" y="1319142"/>
                      </a:cubicBezTo>
                      <a:cubicBezTo>
                        <a:pt x="108484" y="1320095"/>
                        <a:pt x="101816" y="1321047"/>
                        <a:pt x="95149" y="1322952"/>
                      </a:cubicBezTo>
                      <a:cubicBezTo>
                        <a:pt x="8471" y="1340097"/>
                        <a:pt x="-1054" y="1425822"/>
                        <a:pt x="27521" y="1492497"/>
                      </a:cubicBezTo>
                      <a:cubicBezTo>
                        <a:pt x="45619" y="1534407"/>
                        <a:pt x="74194" y="1564887"/>
                        <a:pt x="108484" y="1585842"/>
                      </a:cubicBezTo>
                      <a:cubicBezTo>
                        <a:pt x="115151" y="1589652"/>
                        <a:pt x="122771" y="1593462"/>
                        <a:pt x="129439" y="1597272"/>
                      </a:cubicBezTo>
                      <a:cubicBezTo>
                        <a:pt x="187541" y="1637277"/>
                        <a:pt x="262789" y="1653470"/>
                        <a:pt x="327559" y="1637277"/>
                      </a:cubicBezTo>
                      <a:cubicBezTo>
                        <a:pt x="338036" y="1634420"/>
                        <a:pt x="348514" y="1631562"/>
                        <a:pt x="358991" y="1626800"/>
                      </a:cubicBezTo>
                      <a:cubicBezTo>
                        <a:pt x="464719" y="1596320"/>
                        <a:pt x="512344" y="1501070"/>
                        <a:pt x="503771" y="1392484"/>
                      </a:cubicBezTo>
                      <a:cubicBezTo>
                        <a:pt x="503771" y="1384864"/>
                        <a:pt x="503771" y="1378197"/>
                        <a:pt x="502819" y="1370577"/>
                      </a:cubicBezTo>
                      <a:cubicBezTo>
                        <a:pt x="501866" y="1362957"/>
                        <a:pt x="500914" y="1356289"/>
                        <a:pt x="499961" y="1349622"/>
                      </a:cubicBezTo>
                      <a:cubicBezTo>
                        <a:pt x="503771" y="1349622"/>
                        <a:pt x="507581" y="1349622"/>
                        <a:pt x="512344" y="1349622"/>
                      </a:cubicBezTo>
                      <a:cubicBezTo>
                        <a:pt x="522821" y="1349622"/>
                        <a:pt x="534251" y="1348670"/>
                        <a:pt x="544729" y="1346764"/>
                      </a:cubicBezTo>
                      <a:cubicBezTo>
                        <a:pt x="627596" y="1339145"/>
                        <a:pt x="694271" y="1272470"/>
                        <a:pt x="713321" y="1186744"/>
                      </a:cubicBezTo>
                      <a:cubicBezTo>
                        <a:pt x="732371" y="1072444"/>
                        <a:pt x="637121" y="1072444"/>
                        <a:pt x="570446" y="1024819"/>
                      </a:cubicBezTo>
                      <a:cubicBezTo>
                        <a:pt x="551396" y="1101019"/>
                        <a:pt x="503771" y="1167694"/>
                        <a:pt x="426619" y="1182934"/>
                      </a:cubicBezTo>
                      <a:cubicBezTo>
                        <a:pt x="417094" y="1185792"/>
                        <a:pt x="407569" y="1187697"/>
                        <a:pt x="398044" y="1188650"/>
                      </a:cubicBezTo>
                      <a:cubicBezTo>
                        <a:pt x="388519" y="1189602"/>
                        <a:pt x="378994" y="1190554"/>
                        <a:pt x="368516" y="1190554"/>
                      </a:cubicBezTo>
                      <a:cubicBezTo>
                        <a:pt x="311366" y="1190554"/>
                        <a:pt x="259931" y="1167694"/>
                        <a:pt x="222784" y="1130547"/>
                      </a:cubicBezTo>
                      <a:cubicBezTo>
                        <a:pt x="215164" y="1122927"/>
                        <a:pt x="208496" y="1115307"/>
                        <a:pt x="201829" y="1106734"/>
                      </a:cubicBezTo>
                      <a:cubicBezTo>
                        <a:pt x="189446" y="1072444"/>
                        <a:pt x="160871" y="1053394"/>
                        <a:pt x="164681" y="1018152"/>
                      </a:cubicBezTo>
                      <a:cubicBezTo>
                        <a:pt x="162776" y="1007674"/>
                        <a:pt x="161824" y="996244"/>
                        <a:pt x="161824" y="984814"/>
                      </a:cubicBezTo>
                      <a:cubicBezTo>
                        <a:pt x="161824" y="976242"/>
                        <a:pt x="168491" y="967669"/>
                        <a:pt x="177064" y="966717"/>
                      </a:cubicBezTo>
                      <a:cubicBezTo>
                        <a:pt x="188494" y="964812"/>
                        <a:pt x="198019" y="973384"/>
                        <a:pt x="198019" y="983862"/>
                      </a:cubicBezTo>
                      <a:cubicBezTo>
                        <a:pt x="198019" y="1078159"/>
                        <a:pt x="275171" y="1155312"/>
                        <a:pt x="369469" y="1155312"/>
                      </a:cubicBezTo>
                      <a:cubicBezTo>
                        <a:pt x="380899" y="1155312"/>
                        <a:pt x="392329" y="1154359"/>
                        <a:pt x="403759" y="1151502"/>
                      </a:cubicBezTo>
                      <a:cubicBezTo>
                        <a:pt x="415189" y="1149597"/>
                        <a:pt x="425666" y="1145787"/>
                        <a:pt x="435191" y="1141977"/>
                      </a:cubicBezTo>
                      <a:cubicBezTo>
                        <a:pt x="485674" y="1129594"/>
                        <a:pt x="514249" y="1101019"/>
                        <a:pt x="525679" y="1053394"/>
                      </a:cubicBezTo>
                      <a:cubicBezTo>
                        <a:pt x="530441" y="1042917"/>
                        <a:pt x="533299" y="1032439"/>
                        <a:pt x="536156" y="1021962"/>
                      </a:cubicBezTo>
                      <a:cubicBezTo>
                        <a:pt x="539014" y="1011484"/>
                        <a:pt x="539966" y="1000054"/>
                        <a:pt x="539966" y="988624"/>
                      </a:cubicBezTo>
                      <a:cubicBezTo>
                        <a:pt x="517106" y="955287"/>
                        <a:pt x="503771" y="915282"/>
                        <a:pt x="503771" y="872419"/>
                      </a:cubicBezTo>
                      <a:cubicBezTo>
                        <a:pt x="503771" y="863847"/>
                        <a:pt x="510439" y="855274"/>
                        <a:pt x="519011" y="854322"/>
                      </a:cubicBezTo>
                      <a:cubicBezTo>
                        <a:pt x="530441" y="852417"/>
                        <a:pt x="539966" y="860989"/>
                        <a:pt x="539966" y="871467"/>
                      </a:cubicBezTo>
                      <a:cubicBezTo>
                        <a:pt x="539966" y="965764"/>
                        <a:pt x="617119" y="1042917"/>
                        <a:pt x="711416" y="1042917"/>
                      </a:cubicBezTo>
                      <a:cubicBezTo>
                        <a:pt x="715226" y="1042917"/>
                        <a:pt x="718084" y="1042917"/>
                        <a:pt x="721894" y="1042917"/>
                      </a:cubicBezTo>
                      <a:cubicBezTo>
                        <a:pt x="813334" y="1009579"/>
                        <a:pt x="879056" y="921949"/>
                        <a:pt x="879056" y="818127"/>
                      </a:cubicBezTo>
                      <a:cubicBezTo>
                        <a:pt x="879056" y="721924"/>
                        <a:pt x="821906" y="639057"/>
                        <a:pt x="739991" y="600957"/>
                      </a:cubicBezTo>
                      <a:cubicBezTo>
                        <a:pt x="718084" y="612387"/>
                        <a:pt x="693319" y="618102"/>
                        <a:pt x="666649" y="618102"/>
                      </a:cubicBezTo>
                      <a:cubicBezTo>
                        <a:pt x="637121" y="618102"/>
                        <a:pt x="608546" y="610482"/>
                        <a:pt x="583781" y="597147"/>
                      </a:cubicBezTo>
                      <a:cubicBezTo>
                        <a:pt x="575209" y="592384"/>
                        <a:pt x="567589" y="587622"/>
                        <a:pt x="559969" y="580954"/>
                      </a:cubicBezTo>
                      <a:cubicBezTo>
                        <a:pt x="523774" y="539044"/>
                        <a:pt x="485674" y="481894"/>
                        <a:pt x="495199" y="424744"/>
                      </a:cubicBezTo>
                      <a:cubicBezTo>
                        <a:pt x="495199" y="415219"/>
                        <a:pt x="514249" y="415219"/>
                        <a:pt x="523774" y="415219"/>
                      </a:cubicBezTo>
                      <a:cubicBezTo>
                        <a:pt x="523774" y="434269"/>
                        <a:pt x="523774" y="443794"/>
                        <a:pt x="533299" y="465702"/>
                      </a:cubicBezTo>
                      <a:cubicBezTo>
                        <a:pt x="535204" y="474274"/>
                        <a:pt x="538061" y="482847"/>
                        <a:pt x="540919" y="490467"/>
                      </a:cubicBezTo>
                      <a:cubicBezTo>
                        <a:pt x="555206" y="530472"/>
                        <a:pt x="579019" y="564762"/>
                        <a:pt x="624739" y="575239"/>
                      </a:cubicBezTo>
                      <a:cubicBezTo>
                        <a:pt x="631406" y="577144"/>
                        <a:pt x="639026" y="579049"/>
                        <a:pt x="645694" y="580002"/>
                      </a:cubicBezTo>
                      <a:cubicBezTo>
                        <a:pt x="653314" y="580954"/>
                        <a:pt x="659981" y="581907"/>
                        <a:pt x="667601" y="581907"/>
                      </a:cubicBezTo>
                      <a:cubicBezTo>
                        <a:pt x="672364" y="581907"/>
                        <a:pt x="677126" y="581907"/>
                        <a:pt x="682841" y="580954"/>
                      </a:cubicBezTo>
                      <a:cubicBezTo>
                        <a:pt x="692366" y="565714"/>
                        <a:pt x="699034" y="549522"/>
                        <a:pt x="703796" y="532377"/>
                      </a:cubicBezTo>
                      <a:cubicBezTo>
                        <a:pt x="706654" y="523804"/>
                        <a:pt x="708559" y="515232"/>
                        <a:pt x="709511" y="505707"/>
                      </a:cubicBezTo>
                      <a:cubicBezTo>
                        <a:pt x="723799" y="461892"/>
                        <a:pt x="714274" y="423792"/>
                        <a:pt x="704749" y="376167"/>
                      </a:cubicBezTo>
                      <a:cubicBezTo>
                        <a:pt x="676174" y="299967"/>
                        <a:pt x="590449" y="280917"/>
                        <a:pt x="513296" y="293299"/>
                      </a:cubicBezTo>
                      <a:cubicBezTo>
                        <a:pt x="504724" y="295204"/>
                        <a:pt x="496151" y="299014"/>
                        <a:pt x="487579" y="301872"/>
                      </a:cubicBezTo>
                      <a:cubicBezTo>
                        <a:pt x="444716" y="319017"/>
                        <a:pt x="399949" y="347592"/>
                        <a:pt x="352324" y="368547"/>
                      </a:cubicBezTo>
                      <a:cubicBezTo>
                        <a:pt x="345656" y="369499"/>
                        <a:pt x="338989" y="370452"/>
                        <a:pt x="333274" y="370452"/>
                      </a:cubicBezTo>
                      <a:cubicBezTo>
                        <a:pt x="274219" y="370452"/>
                        <a:pt x="221831" y="400932"/>
                        <a:pt x="191351" y="445699"/>
                      </a:cubicBezTo>
                      <a:cubicBezTo>
                        <a:pt x="185636" y="455224"/>
                        <a:pt x="179921" y="464749"/>
                        <a:pt x="175159" y="475227"/>
                      </a:cubicBezTo>
                      <a:cubicBezTo>
                        <a:pt x="161824" y="519042"/>
                        <a:pt x="152299" y="557142"/>
                        <a:pt x="175159" y="608577"/>
                      </a:cubicBezTo>
                      <a:cubicBezTo>
                        <a:pt x="179921" y="619054"/>
                        <a:pt x="184684" y="628579"/>
                        <a:pt x="191351" y="638104"/>
                      </a:cubicBezTo>
                      <a:cubicBezTo>
                        <a:pt x="221831" y="684777"/>
                        <a:pt x="274219" y="715257"/>
                        <a:pt x="332321" y="716209"/>
                      </a:cubicBezTo>
                      <a:cubicBezTo>
                        <a:pt x="336131" y="716209"/>
                        <a:pt x="339941" y="714304"/>
                        <a:pt x="343751" y="717162"/>
                      </a:cubicBezTo>
                      <a:cubicBezTo>
                        <a:pt x="395186" y="712399"/>
                        <a:pt x="444716" y="685729"/>
                        <a:pt x="474244" y="639057"/>
                      </a:cubicBezTo>
                      <a:cubicBezTo>
                        <a:pt x="479959" y="630484"/>
                        <a:pt x="492341" y="627627"/>
                        <a:pt x="500914" y="635247"/>
                      </a:cubicBezTo>
                      <a:cubicBezTo>
                        <a:pt x="507581" y="640962"/>
                        <a:pt x="508534" y="651439"/>
                        <a:pt x="503771" y="658107"/>
                      </a:cubicBezTo>
                      <a:cubicBezTo>
                        <a:pt x="444716" y="749547"/>
                        <a:pt x="325654" y="779074"/>
                        <a:pt x="231356" y="728592"/>
                      </a:cubicBezTo>
                      <a:cubicBezTo>
                        <a:pt x="222784" y="768597"/>
                        <a:pt x="196114" y="801934"/>
                        <a:pt x="160871" y="820032"/>
                      </a:cubicBezTo>
                      <a:cubicBezTo>
                        <a:pt x="152299" y="824794"/>
                        <a:pt x="142774" y="828604"/>
                        <a:pt x="132296" y="830509"/>
                      </a:cubicBezTo>
                      <a:cubicBezTo>
                        <a:pt x="123724" y="837177"/>
                        <a:pt x="111341" y="838129"/>
                        <a:pt x="101816" y="835272"/>
                      </a:cubicBezTo>
                      <a:cubicBezTo>
                        <a:pt x="85624" y="824794"/>
                        <a:pt x="76099" y="815269"/>
                        <a:pt x="97054" y="799077"/>
                      </a:cubicBezTo>
                      <a:cubicBezTo>
                        <a:pt x="104674" y="794314"/>
                        <a:pt x="114199" y="791457"/>
                        <a:pt x="124676" y="796219"/>
                      </a:cubicBezTo>
                      <a:cubicBezTo>
                        <a:pt x="132296" y="794314"/>
                        <a:pt x="140869" y="790504"/>
                        <a:pt x="147536" y="786694"/>
                      </a:cubicBezTo>
                      <a:cubicBezTo>
                        <a:pt x="176111" y="770502"/>
                        <a:pt x="196114" y="740974"/>
                        <a:pt x="198019" y="706684"/>
                      </a:cubicBezTo>
                      <a:cubicBezTo>
                        <a:pt x="181826" y="693349"/>
                        <a:pt x="168491" y="678109"/>
                        <a:pt x="158014" y="661917"/>
                      </a:cubicBezTo>
                      <a:cubicBezTo>
                        <a:pt x="152299" y="653344"/>
                        <a:pt x="147536" y="645724"/>
                        <a:pt x="143726" y="637152"/>
                      </a:cubicBezTo>
                      <a:cubicBezTo>
                        <a:pt x="139916" y="628579"/>
                        <a:pt x="137059" y="620007"/>
                        <a:pt x="134201" y="611434"/>
                      </a:cubicBezTo>
                      <a:cubicBezTo>
                        <a:pt x="131344" y="602862"/>
                        <a:pt x="129439" y="593337"/>
                        <a:pt x="127534" y="584764"/>
                      </a:cubicBezTo>
                      <a:cubicBezTo>
                        <a:pt x="123724" y="530472"/>
                        <a:pt x="114199" y="473322"/>
                        <a:pt x="158966" y="432364"/>
                      </a:cubicBezTo>
                      <a:cubicBezTo>
                        <a:pt x="164681" y="423792"/>
                        <a:pt x="170396" y="415219"/>
                        <a:pt x="177064" y="407599"/>
                      </a:cubicBezTo>
                      <a:cubicBezTo>
                        <a:pt x="197066" y="384739"/>
                        <a:pt x="221831" y="365689"/>
                        <a:pt x="249454" y="353307"/>
                      </a:cubicBezTo>
                      <a:cubicBezTo>
                        <a:pt x="177064" y="320922"/>
                        <a:pt x="126581" y="248532"/>
                        <a:pt x="126581" y="164712"/>
                      </a:cubicBezTo>
                      <a:cubicBezTo>
                        <a:pt x="126581" y="156139"/>
                        <a:pt x="133249" y="147567"/>
                        <a:pt x="141821" y="146614"/>
                      </a:cubicBezTo>
                      <a:cubicBezTo>
                        <a:pt x="153251" y="144709"/>
                        <a:pt x="162776" y="153282"/>
                        <a:pt x="162776" y="163759"/>
                      </a:cubicBezTo>
                      <a:cubicBezTo>
                        <a:pt x="162776" y="175189"/>
                        <a:pt x="163729" y="187572"/>
                        <a:pt x="166586" y="198049"/>
                      </a:cubicBezTo>
                      <a:cubicBezTo>
                        <a:pt x="182779" y="276154"/>
                        <a:pt x="251359" y="335209"/>
                        <a:pt x="334226" y="335209"/>
                      </a:cubicBezTo>
                      <a:cubicBezTo>
                        <a:pt x="344704" y="335209"/>
                        <a:pt x="354229" y="334257"/>
                        <a:pt x="364706" y="332352"/>
                      </a:cubicBezTo>
                      <a:cubicBezTo>
                        <a:pt x="410426" y="328542"/>
                        <a:pt x="458051" y="290442"/>
                        <a:pt x="479959" y="253294"/>
                      </a:cubicBezTo>
                      <a:cubicBezTo>
                        <a:pt x="484721" y="244722"/>
                        <a:pt x="489484" y="236149"/>
                        <a:pt x="493294" y="227577"/>
                      </a:cubicBezTo>
                      <a:cubicBezTo>
                        <a:pt x="524726" y="80892"/>
                        <a:pt x="381851" y="-4833"/>
                        <a:pt x="261836" y="8502"/>
                      </a:cubicBezTo>
                      <a:cubicBezTo>
                        <a:pt x="250406" y="8502"/>
                        <a:pt x="239929" y="10407"/>
                        <a:pt x="228499" y="12312"/>
                      </a:cubicBezTo>
                      <a:cubicBezTo>
                        <a:pt x="195161" y="18027"/>
                        <a:pt x="163729" y="30409"/>
                        <a:pt x="135154" y="50412"/>
                      </a:cubicBezTo>
                      <a:cubicBezTo>
                        <a:pt x="125629" y="57079"/>
                        <a:pt x="117056" y="63747"/>
                        <a:pt x="108484" y="71367"/>
                      </a:cubicBezTo>
                      <a:cubicBezTo>
                        <a:pt x="66574" y="109467"/>
                        <a:pt x="37046" y="161854"/>
                        <a:pt x="30379" y="221862"/>
                      </a:cubicBezTo>
                      <a:lnTo>
                        <a:pt x="28474" y="220909"/>
                      </a:lnTo>
                      <a:cubicBezTo>
                        <a:pt x="28474" y="220909"/>
                        <a:pt x="28474" y="243769"/>
                        <a:pt x="28474" y="280917"/>
                      </a:cubicBezTo>
                      <a:cubicBezTo>
                        <a:pt x="28474" y="290442"/>
                        <a:pt x="28474" y="299967"/>
                        <a:pt x="28474" y="311397"/>
                      </a:cubicBezTo>
                      <a:cubicBezTo>
                        <a:pt x="20854" y="415219"/>
                        <a:pt x="-7721" y="510469"/>
                        <a:pt x="17044" y="619054"/>
                      </a:cubicBezTo>
                      <a:cubicBezTo>
                        <a:pt x="17996" y="629532"/>
                        <a:pt x="19901" y="640009"/>
                        <a:pt x="21806" y="650487"/>
                      </a:cubicBezTo>
                      <a:cubicBezTo>
                        <a:pt x="23711" y="660964"/>
                        <a:pt x="25616" y="671442"/>
                        <a:pt x="28474" y="681919"/>
                      </a:cubicBezTo>
                      <a:cubicBezTo>
                        <a:pt x="28474" y="690492"/>
                        <a:pt x="29426" y="699064"/>
                        <a:pt x="29426" y="707637"/>
                      </a:cubicBezTo>
                      <a:cubicBezTo>
                        <a:pt x="29426" y="767644"/>
                        <a:pt x="58001" y="834319"/>
                        <a:pt x="38951" y="891469"/>
                      </a:cubicBezTo>
                      <a:cubicBezTo>
                        <a:pt x="67526" y="891469"/>
                        <a:pt x="86576" y="853369"/>
                        <a:pt x="117056" y="857179"/>
                      </a:cubicBezTo>
                      <a:cubicBezTo>
                        <a:pt x="126581" y="855274"/>
                        <a:pt x="137059" y="854322"/>
                        <a:pt x="147536" y="854322"/>
                      </a:cubicBezTo>
                      <a:cubicBezTo>
                        <a:pt x="156109" y="855274"/>
                        <a:pt x="165634" y="857179"/>
                        <a:pt x="174206" y="859084"/>
                      </a:cubicBezTo>
                      <a:cubicBezTo>
                        <a:pt x="256121" y="881944"/>
                        <a:pt x="303746" y="967669"/>
                        <a:pt x="280886" y="1049584"/>
                      </a:cubicBezTo>
                      <a:cubicBezTo>
                        <a:pt x="278981" y="1056252"/>
                        <a:pt x="273266" y="1060062"/>
                        <a:pt x="266599" y="1060062"/>
                      </a:cubicBezTo>
                      <a:cubicBezTo>
                        <a:pt x="258026" y="1059109"/>
                        <a:pt x="253264" y="1050537"/>
                        <a:pt x="255169" y="1042917"/>
                      </a:cubicBezTo>
                      <a:cubicBezTo>
                        <a:pt x="274219" y="974337"/>
                        <a:pt x="235166" y="903852"/>
                        <a:pt x="166586" y="884802"/>
                      </a:cubicBezTo>
                      <a:cubicBezTo>
                        <a:pt x="158014" y="881944"/>
                        <a:pt x="148489" y="880992"/>
                        <a:pt x="139916" y="880039"/>
                      </a:cubicBezTo>
                      <a:cubicBezTo>
                        <a:pt x="131344" y="879087"/>
                        <a:pt x="122771" y="879087"/>
                        <a:pt x="115151" y="880039"/>
                      </a:cubicBezTo>
                      <a:cubicBezTo>
                        <a:pt x="107531" y="880992"/>
                        <a:pt x="99911" y="882897"/>
                        <a:pt x="94196" y="885754"/>
                      </a:cubicBezTo>
                      <a:cubicBezTo>
                        <a:pt x="57049" y="900042"/>
                        <a:pt x="37999" y="938142"/>
                        <a:pt x="29426" y="975289"/>
                      </a:cubicBezTo>
                      <a:cubicBezTo>
                        <a:pt x="27521" y="985767"/>
                        <a:pt x="25616" y="996244"/>
                        <a:pt x="23711" y="1006722"/>
                      </a:cubicBezTo>
                      <a:cubicBezTo>
                        <a:pt x="9424" y="1101019"/>
                        <a:pt x="11329" y="1195317"/>
                        <a:pt x="26569" y="1287709"/>
                      </a:cubicBezTo>
                      <a:cubicBezTo>
                        <a:pt x="26569" y="1302950"/>
                        <a:pt x="26569" y="1312475"/>
                        <a:pt x="26569" y="1312475"/>
                      </a:cubicBezTo>
                      <a:cubicBezTo>
                        <a:pt x="58001" y="1292472"/>
                        <a:pt x="96101" y="1281042"/>
                        <a:pt x="136106" y="1281042"/>
                      </a:cubicBezTo>
                      <a:cubicBezTo>
                        <a:pt x="217069" y="1282947"/>
                        <a:pt x="285649" y="1328667"/>
                        <a:pt x="320891" y="1394389"/>
                      </a:cubicBezTo>
                      <a:close/>
                      <a:moveTo>
                        <a:pt x="721894" y="944809"/>
                      </a:moveTo>
                      <a:cubicBezTo>
                        <a:pt x="793331" y="882897"/>
                        <a:pt x="801904" y="775264"/>
                        <a:pt x="740944" y="702874"/>
                      </a:cubicBezTo>
                      <a:cubicBezTo>
                        <a:pt x="738086" y="700017"/>
                        <a:pt x="736181" y="697159"/>
                        <a:pt x="733324" y="694302"/>
                      </a:cubicBezTo>
                      <a:cubicBezTo>
                        <a:pt x="733324" y="694302"/>
                        <a:pt x="733324" y="694302"/>
                        <a:pt x="733324" y="693349"/>
                      </a:cubicBezTo>
                      <a:lnTo>
                        <a:pt x="752374" y="663822"/>
                      </a:lnTo>
                      <a:cubicBezTo>
                        <a:pt x="752374" y="663822"/>
                        <a:pt x="753326" y="663822"/>
                        <a:pt x="753326" y="663822"/>
                      </a:cubicBezTo>
                      <a:cubicBezTo>
                        <a:pt x="759041" y="668584"/>
                        <a:pt x="763804" y="674299"/>
                        <a:pt x="768566" y="680014"/>
                      </a:cubicBezTo>
                      <a:cubicBezTo>
                        <a:pt x="842861" y="766692"/>
                        <a:pt x="832384" y="896232"/>
                        <a:pt x="746659" y="970527"/>
                      </a:cubicBezTo>
                      <a:cubicBezTo>
                        <a:pt x="739991" y="976242"/>
                        <a:pt x="729514" y="977194"/>
                        <a:pt x="722846" y="971479"/>
                      </a:cubicBezTo>
                      <a:cubicBezTo>
                        <a:pt x="713321" y="963859"/>
                        <a:pt x="714274" y="951477"/>
                        <a:pt x="721894" y="944809"/>
                      </a:cubicBezTo>
                      <a:close/>
                    </a:path>
                  </a:pathLst>
                </a:custGeom>
                <a:grpFill/>
                <a:ln w="4030" cap="flat">
                  <a:noFill/>
                  <a:prstDash val="solid"/>
                  <a:miter/>
                </a:ln>
                <a:effectLst>
                  <a:outerShdw blurRad="50800" dist="38100" dir="18900000" sx="103000" sy="103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14300" h="3810" prst="coolSlant"/>
                </a:sp3d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1960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F7A91F-7A8F-E11A-432B-A6A6BBB4575E}"/>
              </a:ext>
            </a:extLst>
          </p:cNvPr>
          <p:cNvSpPr/>
          <p:nvPr userDrawn="1"/>
        </p:nvSpPr>
        <p:spPr>
          <a:xfrm>
            <a:off x="-1" y="4832"/>
            <a:ext cx="7559676" cy="29696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2DF5D28B-C760-3EF2-2440-0293DBB3EE2A}"/>
              </a:ext>
            </a:extLst>
          </p:cNvPr>
          <p:cNvSpPr/>
          <p:nvPr userDrawn="1"/>
        </p:nvSpPr>
        <p:spPr>
          <a:xfrm>
            <a:off x="489317" y="-3466"/>
            <a:ext cx="6581040" cy="305263"/>
          </a:xfrm>
          <a:prstGeom prst="trapezoid">
            <a:avLst>
              <a:gd name="adj" fmla="val 86394"/>
            </a:avLst>
          </a:prstGeom>
          <a:gradFill flip="none" rotWithShape="1">
            <a:gsLst>
              <a:gs pos="0">
                <a:srgbClr val="C1995A"/>
              </a:gs>
              <a:gs pos="50000">
                <a:srgbClr val="FAE4B4"/>
              </a:gs>
              <a:gs pos="100000">
                <a:srgbClr val="B08D58">
                  <a:shade val="100000"/>
                  <a:satMod val="115000"/>
                </a:srgbClr>
              </a:gs>
            </a:gsLst>
            <a:lin ang="0" scaled="0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Global Continual Improvement Award 2025, 14</a:t>
            </a:r>
            <a:r>
              <a:rPr lang="en-US" sz="1000" b="0" kern="1000" spc="0" baseline="30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Cycle </a:t>
            </a:r>
            <a:r>
              <a:rPr lang="en-US" sz="1000" b="1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Submission Template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- Copyrighted are Strictly Confidential</a:t>
            </a:r>
            <a:endParaRPr lang="en-AE" sz="1000" b="0" kern="1000" spc="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0F462E-F010-16D2-EE3B-E96993BA504A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11802"/>
          <a:stretch/>
        </p:blipFill>
        <p:spPr>
          <a:xfrm>
            <a:off x="66039" y="10493"/>
            <a:ext cx="388721" cy="2969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9866DD-E8AC-DBC6-9A47-8A69FD28A3BB}"/>
              </a:ext>
            </a:extLst>
          </p:cNvPr>
          <p:cNvSpPr txBox="1"/>
          <p:nvPr userDrawn="1"/>
        </p:nvSpPr>
        <p:spPr>
          <a:xfrm>
            <a:off x="1" y="10483736"/>
            <a:ext cx="7559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0" spc="0">
                <a:solidFill>
                  <a:srgbClr val="866A4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www.dqg.org</a:t>
            </a:r>
            <a:endParaRPr lang="en-AE" sz="1000" b="1" kern="1000" spc="0">
              <a:solidFill>
                <a:srgbClr val="866A4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76A427-C914-CDE5-B3F3-EA1FFA5ABA09}"/>
              </a:ext>
            </a:extLst>
          </p:cNvPr>
          <p:cNvCxnSpPr>
            <a:cxnSpLocks/>
          </p:cNvCxnSpPr>
          <p:nvPr userDrawn="1"/>
        </p:nvCxnSpPr>
        <p:spPr>
          <a:xfrm>
            <a:off x="-1" y="10475402"/>
            <a:ext cx="7559676" cy="0"/>
          </a:xfrm>
          <a:prstGeom prst="line">
            <a:avLst/>
          </a:prstGeom>
          <a:ln w="9525">
            <a:solidFill>
              <a:srgbClr val="B08D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3A40C36-8411-FE35-307B-6D58E413BC72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6" r="46070" b="15125"/>
          <a:stretch/>
        </p:blipFill>
        <p:spPr>
          <a:xfrm>
            <a:off x="7176157" y="18625"/>
            <a:ext cx="236197" cy="27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76" r:id="rId2"/>
    <p:sldLayoutId id="2147483737" r:id="rId3"/>
    <p:sldLayoutId id="2147483687" r:id="rId4"/>
    <p:sldLayoutId id="2147483765" r:id="rId5"/>
    <p:sldLayoutId id="2147483698" r:id="rId6"/>
    <p:sldLayoutId id="2147483766" r:id="rId7"/>
    <p:sldLayoutId id="2147483754" r:id="rId8"/>
    <p:sldLayoutId id="2147483767" r:id="rId9"/>
    <p:sldLayoutId id="2147483777" r:id="rId10"/>
    <p:sldLayoutId id="2147483755" r:id="rId11"/>
    <p:sldLayoutId id="2147483768" r:id="rId12"/>
    <p:sldLayoutId id="2147483778" r:id="rId13"/>
    <p:sldLayoutId id="2147483756" r:id="rId14"/>
    <p:sldLayoutId id="2147483770" r:id="rId15"/>
    <p:sldLayoutId id="2147483779" r:id="rId16"/>
    <p:sldLayoutId id="2147483757" r:id="rId17"/>
    <p:sldLayoutId id="2147483772" r:id="rId18"/>
    <p:sldLayoutId id="2147483780" r:id="rId19"/>
    <p:sldLayoutId id="2147483758" r:id="rId20"/>
    <p:sldLayoutId id="2147483773" r:id="rId21"/>
    <p:sldLayoutId id="2147483781" r:id="rId22"/>
    <p:sldLayoutId id="2147483759" r:id="rId23"/>
    <p:sldLayoutId id="2147483774" r:id="rId24"/>
    <p:sldLayoutId id="2147483782" r:id="rId25"/>
    <p:sldLayoutId id="2147483760" r:id="rId26"/>
    <p:sldLayoutId id="2147483775" r:id="rId27"/>
    <p:sldLayoutId id="2147483783" r:id="rId28"/>
    <p:sldLayoutId id="2147483762" r:id="rId29"/>
    <p:sldLayoutId id="2147483718" r:id="rId30"/>
  </p:sldLayoutIdLst>
  <p:hf hd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33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87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73A61E-EE05-7598-C9D2-F65C7AC15703}"/>
              </a:ext>
            </a:extLst>
          </p:cNvPr>
          <p:cNvSpPr txBox="1"/>
          <p:nvPr/>
        </p:nvSpPr>
        <p:spPr>
          <a:xfrm>
            <a:off x="130629" y="1797480"/>
            <a:ext cx="7155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2.1.1.	KINDLY DESCRIBE THE “BEFORE” SITUATION AND “PROBLEM” SITUATION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2.1.2.	WHAT IS THE LINK BETWEEN THE IDENTIFIED PROBLEM AND THE ORGANIZATION’S STRATEGY AND OBJECTIVES?</a:t>
            </a:r>
          </a:p>
        </p:txBody>
      </p:sp>
    </p:spTree>
    <p:extLst>
      <p:ext uri="{BB962C8B-B14F-4D97-AF65-F5344CB8AC3E}">
        <p14:creationId xmlns:p14="http://schemas.microsoft.com/office/powerpoint/2010/main" val="420291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B1A50-D149-B2E4-7D85-169F56BCA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0DA59-0765-22AA-9129-7ABB76D9DAC1}"/>
              </a:ext>
            </a:extLst>
          </p:cNvPr>
          <p:cNvSpPr txBox="1"/>
          <p:nvPr/>
        </p:nvSpPr>
        <p:spPr>
          <a:xfrm>
            <a:off x="130629" y="1765397"/>
            <a:ext cx="7155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2.2.1.	HOW WAS THE OPPORTUNITY FOR INNOVATION IDENTIFIED? HOW WAS IT PRIORITIZED?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2.2.2.	HOW WERE THE RESOURCES/BUDGET DETERMINED AND OBTAINED FOR THE PROJECT?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2.2.3.	WHAT IS THE LINK BETWEEN THE IDENTIFIED PROBLEM AND THE ORGANIZATION’S STRATEGY AND OBJECTIVES?</a:t>
            </a:r>
          </a:p>
        </p:txBody>
      </p:sp>
    </p:spTree>
    <p:extLst>
      <p:ext uri="{BB962C8B-B14F-4D97-AF65-F5344CB8AC3E}">
        <p14:creationId xmlns:p14="http://schemas.microsoft.com/office/powerpoint/2010/main" val="2464510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08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93F52-A8EC-C45F-82DD-CB90B13CAC59}"/>
              </a:ext>
            </a:extLst>
          </p:cNvPr>
          <p:cNvSpPr txBox="1"/>
          <p:nvPr/>
        </p:nvSpPr>
        <p:spPr>
          <a:xfrm>
            <a:off x="130629" y="1749353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3.1.1.	EXPLAIN THE PROCESS OF GENERATING POTENTIAL SOLUTIONS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3.1.2.	HOW WERE THE POTENTIAL SOLUTIONS EVALUATED AND COMPARED?</a:t>
            </a:r>
          </a:p>
        </p:txBody>
      </p:sp>
    </p:spTree>
    <p:extLst>
      <p:ext uri="{BB962C8B-B14F-4D97-AF65-F5344CB8AC3E}">
        <p14:creationId xmlns:p14="http://schemas.microsoft.com/office/powerpoint/2010/main" val="271644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5BCF2-AADF-0C31-7534-FB700D0EA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BD5D92-DF76-04F3-813C-615161987546}"/>
              </a:ext>
            </a:extLst>
          </p:cNvPr>
          <p:cNvSpPr txBox="1"/>
          <p:nvPr/>
        </p:nvSpPr>
        <p:spPr>
          <a:xfrm>
            <a:off x="130629" y="1749353"/>
            <a:ext cx="71555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3.2.1.	WHAT PRELIMINARY RESEARCH WAS CARRIED OUT (LIST SOURCES)?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3.2.2.	EXPLAIN THE PROCESS OF IDEA GENERATION. 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3.2.3.	HOW MANY POTENTIAL SOLUTIONS WERE GENERATED?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3.2.4.	HOW WERE THE POTENTIAL IDEAS EVALUATED AND COMPARED?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3.2.5.	HOW WAS THE CONCEPT DEVELOPED?</a:t>
            </a:r>
          </a:p>
        </p:txBody>
      </p:sp>
    </p:spTree>
    <p:extLst>
      <p:ext uri="{BB962C8B-B14F-4D97-AF65-F5344CB8AC3E}">
        <p14:creationId xmlns:p14="http://schemas.microsoft.com/office/powerpoint/2010/main" val="3381282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010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E62027-9011-854F-7F0F-3C1601DE819B}"/>
              </a:ext>
            </a:extLst>
          </p:cNvPr>
          <p:cNvSpPr txBox="1"/>
          <p:nvPr/>
        </p:nvSpPr>
        <p:spPr>
          <a:xfrm>
            <a:off x="130629" y="1749354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4.1.1.	WHAT WAS THE “AFTER” SITUATION?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4.1.2.	WAS ANY RISK ASSESSMENT CARRIED OUT (INCLUDING RISK MITIGATION)?</a:t>
            </a:r>
          </a:p>
        </p:txBody>
      </p:sp>
    </p:spTree>
    <p:extLst>
      <p:ext uri="{BB962C8B-B14F-4D97-AF65-F5344CB8AC3E}">
        <p14:creationId xmlns:p14="http://schemas.microsoft.com/office/powerpoint/2010/main" val="271500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38C05-4325-A30A-9654-CD75E704B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5B0A4-19C3-7CF0-D175-9743EB1B8439}"/>
              </a:ext>
            </a:extLst>
          </p:cNvPr>
          <p:cNvSpPr txBox="1"/>
          <p:nvPr/>
        </p:nvSpPr>
        <p:spPr>
          <a:xfrm>
            <a:off x="130629" y="1749353"/>
            <a:ext cx="71555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4.2.1.	HOW WAS THE FEASIBILITY OF THE CONCEPT EVALUATED? 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4.2.2.	WHAT TOOLS / TECHNIQUES WERE USED FOR ANALYSING FEASIBILITY?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4.2.3.	WAS ANY RISK ASSESSMENT CARRIED OUT (INCLUDING RISK MITIGATION)?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4.2.4.	HOW WAS THE CONCEPT TESTED / VALIDATED AND PROVEN FOR IMPLEMENTATION?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4.2.5.	WHAT WERE THE RESULTS FOR THE PILOT TRIALS?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4.2.6.	HOW WAS THE FULL-SCALE IMPLEMENTATION PLANNED? 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4.2.7.	HOW WERE THE RISKS AT THAT STAGE IDENTIFIED AND THEIR MITIGATION PLANNED?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4.2.8.	HOW WAS THE IMPLEMENTATION MONITORED AND CONTROLLED?</a:t>
            </a:r>
          </a:p>
        </p:txBody>
      </p:sp>
    </p:spTree>
    <p:extLst>
      <p:ext uri="{BB962C8B-B14F-4D97-AF65-F5344CB8AC3E}">
        <p14:creationId xmlns:p14="http://schemas.microsoft.com/office/powerpoint/2010/main" val="3334693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62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30840D-EE89-03FF-330B-82BEA8E3A9C4}"/>
              </a:ext>
            </a:extLst>
          </p:cNvPr>
          <p:cNvSpPr/>
          <p:nvPr/>
        </p:nvSpPr>
        <p:spPr>
          <a:xfrm>
            <a:off x="760663" y="9914019"/>
            <a:ext cx="237558" cy="2085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4051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2F6EF5-B88F-838F-3ED7-E0B8F093634D}"/>
              </a:ext>
            </a:extLst>
          </p:cNvPr>
          <p:cNvSpPr txBox="1"/>
          <p:nvPr/>
        </p:nvSpPr>
        <p:spPr>
          <a:xfrm>
            <a:off x="130629" y="1781438"/>
            <a:ext cx="7155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5.1.1.	LIST THE BENEFITS (TANGIBLE/INTANGIBLE)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5.1.2.	HOW WAS FEEDBACK OBTAINED FROM VARIOUS STAKEHOLDERS? 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5.1.3.	HOW WERE STAKEHOLDERS IMPACTED?</a:t>
            </a:r>
          </a:p>
        </p:txBody>
      </p:sp>
    </p:spTree>
    <p:extLst>
      <p:ext uri="{BB962C8B-B14F-4D97-AF65-F5344CB8AC3E}">
        <p14:creationId xmlns:p14="http://schemas.microsoft.com/office/powerpoint/2010/main" val="153521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A6B5A-AA2C-BC96-5B33-031055EE9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FF61C2-4A6B-4C5E-E7FC-4F4CD80A8135}"/>
              </a:ext>
            </a:extLst>
          </p:cNvPr>
          <p:cNvSpPr txBox="1"/>
          <p:nvPr/>
        </p:nvSpPr>
        <p:spPr>
          <a:xfrm>
            <a:off x="130629" y="1813522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5.2.1.	WHAT WERE THE MAIN RESULTS (FINANCIAL AND TECHNICAL)?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5.2.2.	LIST OTHER INTANGIBLE BENEFITS (CUSTOMER SATISFACTION, SOCIETY BENEFITS)</a:t>
            </a:r>
          </a:p>
        </p:txBody>
      </p:sp>
    </p:spTree>
    <p:extLst>
      <p:ext uri="{BB962C8B-B14F-4D97-AF65-F5344CB8AC3E}">
        <p14:creationId xmlns:p14="http://schemas.microsoft.com/office/powerpoint/2010/main" val="151103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59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FE93EB-778B-D460-FA03-F2120BA3F3F5}"/>
              </a:ext>
            </a:extLst>
          </p:cNvPr>
          <p:cNvSpPr txBox="1"/>
          <p:nvPr/>
        </p:nvSpPr>
        <p:spPr>
          <a:xfrm>
            <a:off x="130629" y="1765396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6.1.1.	WHO WAS INVOLVED IN THE PROJECT?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6.1.2.	WAS THE FEEDBACK OF THE STAKEHOLDERS OBTAINED?</a:t>
            </a:r>
          </a:p>
        </p:txBody>
      </p:sp>
    </p:spTree>
    <p:extLst>
      <p:ext uri="{BB962C8B-B14F-4D97-AF65-F5344CB8AC3E}">
        <p14:creationId xmlns:p14="http://schemas.microsoft.com/office/powerpoint/2010/main" val="783365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67C55-7986-C22B-C234-E08FF344F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C58F-59F3-0587-4866-4C28810173F5}"/>
              </a:ext>
            </a:extLst>
          </p:cNvPr>
          <p:cNvSpPr txBox="1"/>
          <p:nvPr/>
        </p:nvSpPr>
        <p:spPr>
          <a:xfrm>
            <a:off x="130629" y="1717269"/>
            <a:ext cx="7155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6.2.1.	WHO WAS INVOLVED IN THE PROJECT?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6.2.2.	HOW WAS THE FEEDBACK OBTAINED FROM VARIOUS STAKEHOLDERS?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6.2.3.	HOW WERE STAKEHOLDERS IMPACTED?</a:t>
            </a:r>
          </a:p>
        </p:txBody>
      </p:sp>
    </p:spTree>
    <p:extLst>
      <p:ext uri="{BB962C8B-B14F-4D97-AF65-F5344CB8AC3E}">
        <p14:creationId xmlns:p14="http://schemas.microsoft.com/office/powerpoint/2010/main" val="4098100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128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36AFE-DA7D-5D1A-B05A-405A98539CB7}"/>
              </a:ext>
            </a:extLst>
          </p:cNvPr>
          <p:cNvSpPr txBox="1"/>
          <p:nvPr/>
        </p:nvSpPr>
        <p:spPr>
          <a:xfrm>
            <a:off x="130629" y="1717270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7.1.1.	HOW WAS THE KAIZEN RESULT SUSTAINED AND STANDARDIZED?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7.1.2.	WAS A RISK ASSESSMENT CARRIED OUT?</a:t>
            </a:r>
          </a:p>
        </p:txBody>
      </p:sp>
    </p:spTree>
    <p:extLst>
      <p:ext uri="{BB962C8B-B14F-4D97-AF65-F5344CB8AC3E}">
        <p14:creationId xmlns:p14="http://schemas.microsoft.com/office/powerpoint/2010/main" val="3300388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66B3B-41BC-768F-2255-2DF6BB7F1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5CC88-F4E4-12F0-D57B-61B0B50BA835}"/>
              </a:ext>
            </a:extLst>
          </p:cNvPr>
          <p:cNvSpPr txBox="1"/>
          <p:nvPr/>
        </p:nvSpPr>
        <p:spPr>
          <a:xfrm>
            <a:off x="130629" y="1749353"/>
            <a:ext cx="7155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7.2.1.	WAS THE PROJECT STANDARDIZED ACROSS THE DIVISION/ORGANIZATION?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7.2.2.	WAS THERE A DEVELOPED TRAINING MODULE?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7.2.3.	WAS A RISK ASSESSMENT CARRIED OUT?</a:t>
            </a:r>
          </a:p>
        </p:txBody>
      </p:sp>
    </p:spTree>
    <p:extLst>
      <p:ext uri="{BB962C8B-B14F-4D97-AF65-F5344CB8AC3E}">
        <p14:creationId xmlns:p14="http://schemas.microsoft.com/office/powerpoint/2010/main" val="2860591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99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58D790-960F-164E-9708-2B5E0181249C}"/>
              </a:ext>
            </a:extLst>
          </p:cNvPr>
          <p:cNvSpPr txBox="1"/>
          <p:nvPr/>
        </p:nvSpPr>
        <p:spPr>
          <a:xfrm>
            <a:off x="130629" y="1717270"/>
            <a:ext cx="7155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8.1.1.	SINGLE POINT LESSON LEARNT?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8.1.2.	HORIZONTAL DEPLOYMENT? WAS THE KAIZEN REPLICATED IN OTHER PLACES ACROSS THE ORGANIZATION?</a:t>
            </a:r>
          </a:p>
        </p:txBody>
      </p:sp>
    </p:spTree>
    <p:extLst>
      <p:ext uri="{BB962C8B-B14F-4D97-AF65-F5344CB8AC3E}">
        <p14:creationId xmlns:p14="http://schemas.microsoft.com/office/powerpoint/2010/main" val="259284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8A92B3-9498-B2D1-5024-6E21CDC4ABB3}"/>
              </a:ext>
            </a:extLst>
          </p:cNvPr>
          <p:cNvSpPr txBox="1"/>
          <p:nvPr/>
        </p:nvSpPr>
        <p:spPr>
          <a:xfrm>
            <a:off x="3991810" y="8182421"/>
            <a:ext cx="1527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400" b="1" i="0" dirty="0">
                <a:latin typeface="Dubai" panose="020B0503030403030204" pitchFamily="34" charset="-78"/>
                <a:cs typeface="Dubai" panose="020B0503030403030204" pitchFamily="34" charset="-78"/>
              </a:rPr>
              <a:t>SERVICES</a:t>
            </a:r>
            <a:endParaRPr lang="en-AE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5420F-C850-508B-E6B9-013EC211FF73}"/>
              </a:ext>
            </a:extLst>
          </p:cNvPr>
          <p:cNvSpPr txBox="1"/>
          <p:nvPr/>
        </p:nvSpPr>
        <p:spPr>
          <a:xfrm>
            <a:off x="1792287" y="8198124"/>
            <a:ext cx="1628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b="1" i="0" dirty="0">
                <a:latin typeface="Dubai" panose="020B0503030403030204" pitchFamily="34" charset="-78"/>
                <a:cs typeface="Dubai" panose="020B0503030403030204" pitchFamily="34" charset="-78"/>
              </a:rPr>
              <a:t>MANUFACTURING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55297-004B-7552-0693-A458465C069A}"/>
              </a:ext>
            </a:extLst>
          </p:cNvPr>
          <p:cNvSpPr txBox="1"/>
          <p:nvPr/>
        </p:nvSpPr>
        <p:spPr>
          <a:xfrm>
            <a:off x="1729760" y="1749753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0CEA63-2EA6-F97F-8898-54D195465077}"/>
              </a:ext>
            </a:extLst>
          </p:cNvPr>
          <p:cNvSpPr txBox="1"/>
          <p:nvPr/>
        </p:nvSpPr>
        <p:spPr>
          <a:xfrm>
            <a:off x="2678653" y="2972102"/>
            <a:ext cx="31597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GB" altLang="en-US" sz="14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DCCE06-E537-8BE1-7D00-D388E543F27C}"/>
              </a:ext>
            </a:extLst>
          </p:cNvPr>
          <p:cNvSpPr txBox="1"/>
          <p:nvPr/>
        </p:nvSpPr>
        <p:spPr>
          <a:xfrm>
            <a:off x="1566238" y="3993169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88A64-8281-6431-ECB9-DB05B36625B3}"/>
              </a:ext>
            </a:extLst>
          </p:cNvPr>
          <p:cNvSpPr txBox="1"/>
          <p:nvPr/>
        </p:nvSpPr>
        <p:spPr>
          <a:xfrm>
            <a:off x="1204397" y="8858873"/>
            <a:ext cx="1447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b="1" i="0" dirty="0">
                <a:latin typeface="Dubai" panose="020B0503030403030204" pitchFamily="34" charset="-78"/>
                <a:cs typeface="Dubai" panose="020B0503030403030204" pitchFamily="34" charset="-78"/>
              </a:rPr>
              <a:t>KAIZEN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871DE-933D-E6ED-5059-3B2E8A2CA079}"/>
              </a:ext>
            </a:extLst>
          </p:cNvPr>
          <p:cNvSpPr txBox="1"/>
          <p:nvPr/>
        </p:nvSpPr>
        <p:spPr>
          <a:xfrm>
            <a:off x="4755669" y="8858873"/>
            <a:ext cx="1447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b="1" i="0" dirty="0">
                <a:latin typeface="Dubai" panose="020B0503030403030204" pitchFamily="34" charset="-78"/>
                <a:cs typeface="Dubai" panose="020B0503030403030204" pitchFamily="34" charset="-78"/>
              </a:rPr>
              <a:t>BOTH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EE924-BAEA-D927-7E6A-F93F87CAEA27}"/>
              </a:ext>
            </a:extLst>
          </p:cNvPr>
          <p:cNvSpPr txBox="1"/>
          <p:nvPr/>
        </p:nvSpPr>
        <p:spPr>
          <a:xfrm>
            <a:off x="2980033" y="8858873"/>
            <a:ext cx="1447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b="1" i="0" dirty="0">
                <a:latin typeface="Dubai" panose="020B0503030403030204" pitchFamily="34" charset="-78"/>
                <a:cs typeface="Dubai" panose="020B0503030403030204" pitchFamily="34" charset="-78"/>
              </a:rPr>
              <a:t>INNOVATION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55EDF-AD7E-DD95-E924-427AFACA79C6}"/>
              </a:ext>
            </a:extLst>
          </p:cNvPr>
          <p:cNvSpPr txBox="1"/>
          <p:nvPr/>
        </p:nvSpPr>
        <p:spPr>
          <a:xfrm>
            <a:off x="2678653" y="4545712"/>
            <a:ext cx="29152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From DD/MM/YY – To DD/MM/YY</a:t>
            </a:r>
          </a:p>
        </p:txBody>
      </p:sp>
    </p:spTree>
    <p:extLst>
      <p:ext uri="{BB962C8B-B14F-4D97-AF65-F5344CB8AC3E}">
        <p14:creationId xmlns:p14="http://schemas.microsoft.com/office/powerpoint/2010/main" val="1059629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F835E-3272-9F46-4A2E-7744D7C18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49C9ED-19EE-2B08-E735-51C0900ABCCC}"/>
              </a:ext>
            </a:extLst>
          </p:cNvPr>
          <p:cNvSpPr txBox="1"/>
          <p:nvPr/>
        </p:nvSpPr>
        <p:spPr>
          <a:xfrm>
            <a:off x="130629" y="1733312"/>
            <a:ext cx="7155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8.2.1.	WHAT WENT WELL, AND WHAT WENT WRONG?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8.2.2.	SINGLE POINT LESSON LEARNT?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8.2.3.	WHAT WOULD YOU DO DIFFERENTLY THE NEXT TIME YOU DO A SIMILAR PROJECT?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8.2.4.	ANY INTELLECTUAL PROPERTY GENERATED? HOW IS IT PROTECTED? HOW IT IS SHARED WITH THE APPROPRIATE STAKEHOLDERS?</a:t>
            </a:r>
          </a:p>
          <a:p>
            <a:pPr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8.2.5.	FUTURE DEVELOPMENT OF THE IDEA OF USING THE SAME IDEA IN DIFFERENT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056900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709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5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BC123F-911A-CE8F-BE98-9B76E35BEDFB}"/>
              </a:ext>
            </a:extLst>
          </p:cNvPr>
          <p:cNvSpPr txBox="1"/>
          <p:nvPr/>
        </p:nvSpPr>
        <p:spPr>
          <a:xfrm>
            <a:off x="2628119" y="3234598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3409D-FA45-4A12-440B-3CC72CF2721C}"/>
              </a:ext>
            </a:extLst>
          </p:cNvPr>
          <p:cNvSpPr txBox="1"/>
          <p:nvPr/>
        </p:nvSpPr>
        <p:spPr>
          <a:xfrm>
            <a:off x="2628119" y="3987475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1AE97-DC95-6A47-AE70-C88873FEAB70}"/>
              </a:ext>
            </a:extLst>
          </p:cNvPr>
          <p:cNvSpPr txBox="1"/>
          <p:nvPr/>
        </p:nvSpPr>
        <p:spPr>
          <a:xfrm>
            <a:off x="2628119" y="4728255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9C7E8-5A84-B0D4-0BAE-6AA7EEC6FDBF}"/>
              </a:ext>
            </a:extLst>
          </p:cNvPr>
          <p:cNvSpPr txBox="1"/>
          <p:nvPr/>
        </p:nvSpPr>
        <p:spPr>
          <a:xfrm>
            <a:off x="2628119" y="5416400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A28A3-33F9-8CEB-50DF-29BC0DA480D9}"/>
              </a:ext>
            </a:extLst>
          </p:cNvPr>
          <p:cNvSpPr txBox="1"/>
          <p:nvPr/>
        </p:nvSpPr>
        <p:spPr>
          <a:xfrm>
            <a:off x="2628119" y="6157180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7D835-40BC-6690-C6ED-C687DC505E68}"/>
              </a:ext>
            </a:extLst>
          </p:cNvPr>
          <p:cNvSpPr txBox="1"/>
          <p:nvPr/>
        </p:nvSpPr>
        <p:spPr>
          <a:xfrm>
            <a:off x="2628119" y="6910057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898F0-6A24-09DA-EBA6-826A2F8F4C2F}"/>
              </a:ext>
            </a:extLst>
          </p:cNvPr>
          <p:cNvSpPr txBox="1"/>
          <p:nvPr/>
        </p:nvSpPr>
        <p:spPr>
          <a:xfrm>
            <a:off x="2628119" y="7650837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1965B3-DDBF-F8A1-2388-143BE792716A}"/>
              </a:ext>
            </a:extLst>
          </p:cNvPr>
          <p:cNvSpPr/>
          <p:nvPr/>
        </p:nvSpPr>
        <p:spPr>
          <a:xfrm>
            <a:off x="760663" y="9673389"/>
            <a:ext cx="237558" cy="2085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37318-B06A-7C1D-9327-1183EFF798C0}"/>
              </a:ext>
            </a:extLst>
          </p:cNvPr>
          <p:cNvSpPr txBox="1"/>
          <p:nvPr/>
        </p:nvSpPr>
        <p:spPr>
          <a:xfrm>
            <a:off x="2628119" y="2493818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6702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07B6DC-AEEB-D878-24E5-8441D160B22B}"/>
              </a:ext>
            </a:extLst>
          </p:cNvPr>
          <p:cNvSpPr/>
          <p:nvPr/>
        </p:nvSpPr>
        <p:spPr>
          <a:xfrm>
            <a:off x="746148" y="9920132"/>
            <a:ext cx="237558" cy="2085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4D211B-C8A8-E4E7-ABCC-311A65B8AFDC}"/>
              </a:ext>
            </a:extLst>
          </p:cNvPr>
          <p:cNvSpPr txBox="1"/>
          <p:nvPr/>
        </p:nvSpPr>
        <p:spPr>
          <a:xfrm>
            <a:off x="2555547" y="1666505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0B14A-8B05-9CE8-E79B-39F2E2AAE053}"/>
              </a:ext>
            </a:extLst>
          </p:cNvPr>
          <p:cNvSpPr txBox="1"/>
          <p:nvPr/>
        </p:nvSpPr>
        <p:spPr>
          <a:xfrm>
            <a:off x="2555547" y="2295457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F7340D-D1BD-87D8-C156-65994F02CABD}"/>
              </a:ext>
            </a:extLst>
          </p:cNvPr>
          <p:cNvSpPr txBox="1"/>
          <p:nvPr/>
        </p:nvSpPr>
        <p:spPr>
          <a:xfrm>
            <a:off x="2555547" y="2924409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D145B-116E-C688-E983-44EEC941EFF8}"/>
              </a:ext>
            </a:extLst>
          </p:cNvPr>
          <p:cNvSpPr txBox="1"/>
          <p:nvPr/>
        </p:nvSpPr>
        <p:spPr>
          <a:xfrm>
            <a:off x="2555547" y="3553362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6989B5-48E3-9756-474C-120BB2263A2D}"/>
              </a:ext>
            </a:extLst>
          </p:cNvPr>
          <p:cNvSpPr txBox="1"/>
          <p:nvPr/>
        </p:nvSpPr>
        <p:spPr>
          <a:xfrm>
            <a:off x="2577321" y="4431477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BFD99C-6AA8-551A-EAB1-B6EFCA709E53}"/>
              </a:ext>
            </a:extLst>
          </p:cNvPr>
          <p:cNvSpPr txBox="1"/>
          <p:nvPr/>
        </p:nvSpPr>
        <p:spPr>
          <a:xfrm>
            <a:off x="2577321" y="5060429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9B6D68-341B-AFE5-6A93-F2CBDB23668D}"/>
              </a:ext>
            </a:extLst>
          </p:cNvPr>
          <p:cNvSpPr txBox="1"/>
          <p:nvPr/>
        </p:nvSpPr>
        <p:spPr>
          <a:xfrm>
            <a:off x="2577321" y="5689381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876D96-0F7C-6915-18E7-D90A8137D372}"/>
              </a:ext>
            </a:extLst>
          </p:cNvPr>
          <p:cNvSpPr txBox="1"/>
          <p:nvPr/>
        </p:nvSpPr>
        <p:spPr>
          <a:xfrm>
            <a:off x="2577321" y="6318334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8A429C-F4F8-0C9E-1283-FDA290BE7590}"/>
              </a:ext>
            </a:extLst>
          </p:cNvPr>
          <p:cNvSpPr txBox="1"/>
          <p:nvPr/>
        </p:nvSpPr>
        <p:spPr>
          <a:xfrm>
            <a:off x="2577321" y="7196449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3B672-F9E0-3570-71A8-EE747B8B1619}"/>
              </a:ext>
            </a:extLst>
          </p:cNvPr>
          <p:cNvSpPr txBox="1"/>
          <p:nvPr/>
        </p:nvSpPr>
        <p:spPr>
          <a:xfrm>
            <a:off x="2577321" y="7825401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938CBE-B65E-2CE2-1F4A-AC6B1BE2508D}"/>
              </a:ext>
            </a:extLst>
          </p:cNvPr>
          <p:cNvSpPr txBox="1"/>
          <p:nvPr/>
        </p:nvSpPr>
        <p:spPr>
          <a:xfrm>
            <a:off x="2577321" y="8454353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45B83A-32E1-162B-F2A6-39FD36EAFCB9}"/>
              </a:ext>
            </a:extLst>
          </p:cNvPr>
          <p:cNvSpPr txBox="1"/>
          <p:nvPr/>
        </p:nvSpPr>
        <p:spPr>
          <a:xfrm>
            <a:off x="2577321" y="9083306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339889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63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14CC08-0167-DAC5-45F0-C1ED407445D8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1.1.	BRIEF INTRODUCTION TO THE ORGANIZATION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611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DA5F6-C4A4-43EA-592A-E3E764C01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1DAB09-14B2-022A-58DB-6C968E9DDE9B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1.2.	PRODUCTS / SERVICES OFFERED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24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DAE5F-23F2-E43A-C31C-30806F212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1E686-E992-4CCC-C201-081BB92E347E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1.3.	LOCATIONS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810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610</Words>
  <Application>Microsoft Office PowerPoint</Application>
  <PresentationFormat>Custom</PresentationFormat>
  <Paragraphs>76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Arial</vt:lpstr>
      <vt:lpstr>Dubai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 Marketing</dc:creator>
  <cp:lastModifiedBy>Mira Doss</cp:lastModifiedBy>
  <cp:revision>10</cp:revision>
  <dcterms:created xsi:type="dcterms:W3CDTF">2024-02-23T12:42:45Z</dcterms:created>
  <dcterms:modified xsi:type="dcterms:W3CDTF">2025-05-05T10:24:44Z</dcterms:modified>
</cp:coreProperties>
</file>