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6"/>
  </p:notesMasterIdLst>
  <p:sldIdLst>
    <p:sldId id="258" r:id="rId2"/>
    <p:sldId id="319" r:id="rId3"/>
    <p:sldId id="335" r:id="rId4"/>
    <p:sldId id="311" r:id="rId5"/>
    <p:sldId id="312" r:id="rId6"/>
    <p:sldId id="300" r:id="rId7"/>
    <p:sldId id="313" r:id="rId8"/>
    <p:sldId id="320" r:id="rId9"/>
    <p:sldId id="321" r:id="rId10"/>
    <p:sldId id="301" r:id="rId11"/>
    <p:sldId id="314" r:id="rId12"/>
    <p:sldId id="322" r:id="rId13"/>
    <p:sldId id="323" r:id="rId14"/>
    <p:sldId id="324" r:id="rId15"/>
    <p:sldId id="302" r:id="rId16"/>
    <p:sldId id="315" r:id="rId17"/>
    <p:sldId id="325" r:id="rId18"/>
    <p:sldId id="326" r:id="rId19"/>
    <p:sldId id="303" r:id="rId20"/>
    <p:sldId id="316" r:id="rId21"/>
    <p:sldId id="327" r:id="rId22"/>
    <p:sldId id="328" r:id="rId23"/>
    <p:sldId id="329" r:id="rId24"/>
    <p:sldId id="304" r:id="rId25"/>
    <p:sldId id="317" r:id="rId26"/>
    <p:sldId id="330" r:id="rId27"/>
    <p:sldId id="331" r:id="rId28"/>
    <p:sldId id="332" r:id="rId29"/>
    <p:sldId id="333" r:id="rId30"/>
    <p:sldId id="305" r:id="rId31"/>
    <p:sldId id="318" r:id="rId32"/>
    <p:sldId id="334" r:id="rId33"/>
    <p:sldId id="309" r:id="rId34"/>
    <p:sldId id="280" r:id="rId3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6A42"/>
    <a:srgbClr val="FAE4B4"/>
    <a:srgbClr val="AA272A"/>
    <a:srgbClr val="3BB16A"/>
    <a:srgbClr val="29CD77"/>
    <a:srgbClr val="2BD38F"/>
    <a:srgbClr val="24AE76"/>
    <a:srgbClr val="34A285"/>
    <a:srgbClr val="E79597"/>
    <a:srgbClr val="DE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6D15C-EC42-4DD4-A694-9E32DCA1720B}" v="3" dt="2025-05-05T10:26:53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86395"/>
  </p:normalViewPr>
  <p:slideViewPr>
    <p:cSldViewPr snapToGrid="0" showGuides="1">
      <p:cViewPr varScale="1">
        <p:scale>
          <a:sx n="51" d="100"/>
          <a:sy n="51" d="100"/>
        </p:scale>
        <p:origin x="2784" y="48"/>
      </p:cViewPr>
      <p:guideLst/>
    </p:cSldViewPr>
  </p:slideViewPr>
  <p:outlineViewPr>
    <p:cViewPr>
      <p:scale>
        <a:sx n="33" d="100"/>
        <a:sy n="33" d="100"/>
      </p:scale>
      <p:origin x="0" y="-1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Doss" userId="4e35e37d-872b-44fe-9b79-f92af8f9fbf7" providerId="ADAL" clId="{77B6D15C-EC42-4DD4-A694-9E32DCA1720B}"/>
    <pc:docChg chg="custSel modSld modMainMaster">
      <pc:chgData name="Mira Doss" userId="4e35e37d-872b-44fe-9b79-f92af8f9fbf7" providerId="ADAL" clId="{77B6D15C-EC42-4DD4-A694-9E32DCA1720B}" dt="2025-05-05T10:26:53.077" v="13"/>
      <pc:docMkLst>
        <pc:docMk/>
      </pc:docMkLst>
      <pc:sldChg chg="addSp delSp modSp mod">
        <pc:chgData name="Mira Doss" userId="4e35e37d-872b-44fe-9b79-f92af8f9fbf7" providerId="ADAL" clId="{77B6D15C-EC42-4DD4-A694-9E32DCA1720B}" dt="2025-05-05T10:26:53.077" v="13"/>
        <pc:sldMkLst>
          <pc:docMk/>
          <pc:sldMk cId="4181586135" sldId="319"/>
        </pc:sldMkLst>
        <pc:spChg chg="del">
          <ac:chgData name="Mira Doss" userId="4e35e37d-872b-44fe-9b79-f92af8f9fbf7" providerId="ADAL" clId="{77B6D15C-EC42-4DD4-A694-9E32DCA1720B}" dt="2025-05-05T10:26:52.364" v="12" actId="21"/>
          <ac:spMkLst>
            <pc:docMk/>
            <pc:sldMk cId="4181586135" sldId="319"/>
            <ac:spMk id="2" creationId="{F0AC3BA4-7B70-58C1-EAE9-880726F06BD9}"/>
          </ac:spMkLst>
        </pc:spChg>
        <pc:spChg chg="add mod">
          <ac:chgData name="Mira Doss" userId="4e35e37d-872b-44fe-9b79-f92af8f9fbf7" providerId="ADAL" clId="{77B6D15C-EC42-4DD4-A694-9E32DCA1720B}" dt="2025-05-05T10:26:53.077" v="13"/>
          <ac:spMkLst>
            <pc:docMk/>
            <pc:sldMk cId="4181586135" sldId="319"/>
            <ac:spMk id="3" creationId="{F0AC3BA4-7B70-58C1-EAE9-880726F06BD9}"/>
          </ac:spMkLst>
        </pc:spChg>
      </pc:sldChg>
      <pc:sldMasterChg chg="modSldLayout">
        <pc:chgData name="Mira Doss" userId="4e35e37d-872b-44fe-9b79-f92af8f9fbf7" providerId="ADAL" clId="{77B6D15C-EC42-4DD4-A694-9E32DCA1720B}" dt="2025-05-05T10:26:45.885" v="11" actId="14826"/>
        <pc:sldMasterMkLst>
          <pc:docMk/>
          <pc:sldMasterMk cId="2310037534" sldId="2147483685"/>
        </pc:sldMasterMkLst>
        <pc:sldLayoutChg chg="modSp">
          <pc:chgData name="Mira Doss" userId="4e35e37d-872b-44fe-9b79-f92af8f9fbf7" providerId="ADAL" clId="{77B6D15C-EC42-4DD4-A694-9E32DCA1720B}" dt="2025-05-05T10:26:09.651" v="0" actId="14826"/>
          <pc:sldLayoutMkLst>
            <pc:docMk/>
            <pc:sldMasterMk cId="2310037534" sldId="2147483685"/>
            <pc:sldLayoutMk cId="2925284513" sldId="2147483686"/>
          </pc:sldLayoutMkLst>
          <pc:picChg chg="mod">
            <ac:chgData name="Mira Doss" userId="4e35e37d-872b-44fe-9b79-f92af8f9fbf7" providerId="ADAL" clId="{77B6D15C-EC42-4DD4-A694-9E32DCA1720B}" dt="2025-05-05T10:26:09.651" v="0" actId="14826"/>
            <ac:picMkLst>
              <pc:docMk/>
              <pc:sldMasterMk cId="2310037534" sldId="2147483685"/>
              <pc:sldLayoutMk cId="2925284513" sldId="2147483686"/>
              <ac:picMk id="3" creationId="{9373F8B3-CE74-8248-14C0-8115D1A8E12F}"/>
            </ac:picMkLst>
          </pc:picChg>
        </pc:sldLayoutChg>
        <pc:sldLayoutChg chg="delSp mod">
          <pc:chgData name="Mira Doss" userId="4e35e37d-872b-44fe-9b79-f92af8f9fbf7" providerId="ADAL" clId="{77B6D15C-EC42-4DD4-A694-9E32DCA1720B}" dt="2025-05-05T10:26:18.109" v="2" actId="478"/>
          <pc:sldLayoutMkLst>
            <pc:docMk/>
            <pc:sldMasterMk cId="2310037534" sldId="2147483685"/>
            <pc:sldLayoutMk cId="3856571287" sldId="2147483687"/>
          </pc:sldLayoutMkLst>
          <pc:grpChg chg="del">
            <ac:chgData name="Mira Doss" userId="4e35e37d-872b-44fe-9b79-f92af8f9fbf7" providerId="ADAL" clId="{77B6D15C-EC42-4DD4-A694-9E32DCA1720B}" dt="2025-05-05T10:26:18.109" v="2" actId="478"/>
            <ac:grpSpMkLst>
              <pc:docMk/>
              <pc:sldMasterMk cId="2310037534" sldId="2147483685"/>
              <pc:sldLayoutMk cId="3856571287" sldId="2147483687"/>
              <ac:grpSpMk id="122" creationId="{B8B29796-7B3D-ED17-83C0-D6FEC4B68289}"/>
            </ac:grpSpMkLst>
          </pc:grpChg>
        </pc:sldLayoutChg>
        <pc:sldLayoutChg chg="modSp">
          <pc:chgData name="Mira Doss" userId="4e35e37d-872b-44fe-9b79-f92af8f9fbf7" providerId="ADAL" clId="{77B6D15C-EC42-4DD4-A694-9E32DCA1720B}" dt="2025-05-05T10:26:45.885" v="11" actId="14826"/>
          <pc:sldLayoutMkLst>
            <pc:docMk/>
            <pc:sldMasterMk cId="2310037534" sldId="2147483685"/>
            <pc:sldLayoutMk cId="2640516220" sldId="2147483718"/>
          </pc:sldLayoutMkLst>
          <pc:picChg chg="mod">
            <ac:chgData name="Mira Doss" userId="4e35e37d-872b-44fe-9b79-f92af8f9fbf7" providerId="ADAL" clId="{77B6D15C-EC42-4DD4-A694-9E32DCA1720B}" dt="2025-05-05T10:26:45.885" v="11" actId="14826"/>
            <ac:picMkLst>
              <pc:docMk/>
              <pc:sldMasterMk cId="2310037534" sldId="2147483685"/>
              <pc:sldLayoutMk cId="2640516220" sldId="2147483718"/>
              <ac:picMk id="6" creationId="{7F6A53C5-8B3B-68E0-E03D-A313BF39C405}"/>
            </ac:picMkLst>
          </pc:picChg>
        </pc:sldLayoutChg>
        <pc:sldLayoutChg chg="delSp mod">
          <pc:chgData name="Mira Doss" userId="4e35e37d-872b-44fe-9b79-f92af8f9fbf7" providerId="ADAL" clId="{77B6D15C-EC42-4DD4-A694-9E32DCA1720B}" dt="2025-05-05T10:26:15.927" v="1" actId="478"/>
          <pc:sldLayoutMkLst>
            <pc:docMk/>
            <pc:sldMasterMk cId="2310037534" sldId="2147483685"/>
            <pc:sldLayoutMk cId="1980138477" sldId="2147483737"/>
          </pc:sldLayoutMkLst>
          <pc:grpChg chg="del">
            <ac:chgData name="Mira Doss" userId="4e35e37d-872b-44fe-9b79-f92af8f9fbf7" providerId="ADAL" clId="{77B6D15C-EC42-4DD4-A694-9E32DCA1720B}" dt="2025-05-05T10:26:15.927" v="1" actId="478"/>
            <ac:grpSpMkLst>
              <pc:docMk/>
              <pc:sldMasterMk cId="2310037534" sldId="2147483685"/>
              <pc:sldLayoutMk cId="1980138477" sldId="2147483737"/>
              <ac:grpSpMk id="17" creationId="{E3AEF195-09BE-B4A7-7004-FF4919C2243F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24.702" v="5" actId="478"/>
          <pc:sldLayoutMkLst>
            <pc:docMk/>
            <pc:sldMasterMk cId="2310037534" sldId="2147483685"/>
            <pc:sldLayoutMk cId="399375601" sldId="2147483754"/>
          </pc:sldLayoutMkLst>
          <pc:grpChg chg="del">
            <ac:chgData name="Mira Doss" userId="4e35e37d-872b-44fe-9b79-f92af8f9fbf7" providerId="ADAL" clId="{77B6D15C-EC42-4DD4-A694-9E32DCA1720B}" dt="2025-05-05T10:26:24.702" v="5" actId="478"/>
            <ac:grpSpMkLst>
              <pc:docMk/>
              <pc:sldMasterMk cId="2310037534" sldId="2147483685"/>
              <pc:sldLayoutMk cId="399375601" sldId="2147483754"/>
              <ac:grpSpMk id="6" creationId="{D9ED4A00-B81E-08C4-EF25-CCB8DD75E792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30.015" v="6" actId="478"/>
          <pc:sldLayoutMkLst>
            <pc:docMk/>
            <pc:sldMasterMk cId="2310037534" sldId="2147483685"/>
            <pc:sldLayoutMk cId="3851875684" sldId="2147483755"/>
          </pc:sldLayoutMkLst>
          <pc:grpChg chg="del">
            <ac:chgData name="Mira Doss" userId="4e35e37d-872b-44fe-9b79-f92af8f9fbf7" providerId="ADAL" clId="{77B6D15C-EC42-4DD4-A694-9E32DCA1720B}" dt="2025-05-05T10:26:30.015" v="6" actId="478"/>
            <ac:grpSpMkLst>
              <pc:docMk/>
              <pc:sldMasterMk cId="2310037534" sldId="2147483685"/>
              <pc:sldLayoutMk cId="3851875684" sldId="2147483755"/>
              <ac:grpSpMk id="6" creationId="{7202CFB4-D8CC-C7E2-6569-AAB406B1F17D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32.483" v="7" actId="478"/>
          <pc:sldLayoutMkLst>
            <pc:docMk/>
            <pc:sldMasterMk cId="2310037534" sldId="2147483685"/>
            <pc:sldLayoutMk cId="1540532871" sldId="2147483756"/>
          </pc:sldLayoutMkLst>
          <pc:grpChg chg="del">
            <ac:chgData name="Mira Doss" userId="4e35e37d-872b-44fe-9b79-f92af8f9fbf7" providerId="ADAL" clId="{77B6D15C-EC42-4DD4-A694-9E32DCA1720B}" dt="2025-05-05T10:26:32.483" v="7" actId="478"/>
            <ac:grpSpMkLst>
              <pc:docMk/>
              <pc:sldMasterMk cId="2310037534" sldId="2147483685"/>
              <pc:sldLayoutMk cId="1540532871" sldId="2147483756"/>
              <ac:grpSpMk id="6" creationId="{0E9C70BD-1952-134A-05F8-223733330F69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34.208" v="8" actId="478"/>
          <pc:sldLayoutMkLst>
            <pc:docMk/>
            <pc:sldMasterMk cId="2310037534" sldId="2147483685"/>
            <pc:sldLayoutMk cId="4144608204" sldId="2147483757"/>
          </pc:sldLayoutMkLst>
          <pc:grpChg chg="del">
            <ac:chgData name="Mira Doss" userId="4e35e37d-872b-44fe-9b79-f92af8f9fbf7" providerId="ADAL" clId="{77B6D15C-EC42-4DD4-A694-9E32DCA1720B}" dt="2025-05-05T10:26:34.208" v="8" actId="478"/>
            <ac:grpSpMkLst>
              <pc:docMk/>
              <pc:sldMasterMk cId="2310037534" sldId="2147483685"/>
              <pc:sldLayoutMk cId="4144608204" sldId="2147483757"/>
              <ac:grpSpMk id="6" creationId="{63A0D07F-9441-DFF7-764C-B1683DC0D313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35.938" v="9" actId="478"/>
          <pc:sldLayoutMkLst>
            <pc:docMk/>
            <pc:sldMasterMk cId="2310037534" sldId="2147483685"/>
            <pc:sldLayoutMk cId="3949814342" sldId="2147483758"/>
          </pc:sldLayoutMkLst>
          <pc:grpChg chg="del">
            <ac:chgData name="Mira Doss" userId="4e35e37d-872b-44fe-9b79-f92af8f9fbf7" providerId="ADAL" clId="{77B6D15C-EC42-4DD4-A694-9E32DCA1720B}" dt="2025-05-05T10:26:35.938" v="9" actId="478"/>
            <ac:grpSpMkLst>
              <pc:docMk/>
              <pc:sldMasterMk cId="2310037534" sldId="2147483685"/>
              <pc:sldLayoutMk cId="3949814342" sldId="2147483758"/>
              <ac:grpSpMk id="6" creationId="{AE9D31BF-18F7-481C-CB86-869E97EC1FE3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38.349" v="10" actId="478"/>
          <pc:sldLayoutMkLst>
            <pc:docMk/>
            <pc:sldMasterMk cId="2310037534" sldId="2147483685"/>
            <pc:sldLayoutMk cId="3071455049" sldId="2147483762"/>
          </pc:sldLayoutMkLst>
          <pc:grpChg chg="del">
            <ac:chgData name="Mira Doss" userId="4e35e37d-872b-44fe-9b79-f92af8f9fbf7" providerId="ADAL" clId="{77B6D15C-EC42-4DD4-A694-9E32DCA1720B}" dt="2025-05-05T10:26:38.349" v="10" actId="478"/>
            <ac:grpSpMkLst>
              <pc:docMk/>
              <pc:sldMasterMk cId="2310037534" sldId="2147483685"/>
              <pc:sldLayoutMk cId="3071455049" sldId="2147483762"/>
              <ac:grpSpMk id="7" creationId="{BAEB7B91-8447-FA08-A656-535F563F230A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19.930" v="3" actId="478"/>
          <pc:sldLayoutMkLst>
            <pc:docMk/>
            <pc:sldMasterMk cId="2310037534" sldId="2147483685"/>
            <pc:sldLayoutMk cId="2521873427" sldId="2147483763"/>
          </pc:sldLayoutMkLst>
          <pc:grpChg chg="del">
            <ac:chgData name="Mira Doss" userId="4e35e37d-872b-44fe-9b79-f92af8f9fbf7" providerId="ADAL" clId="{77B6D15C-EC42-4DD4-A694-9E32DCA1720B}" dt="2025-05-05T10:26:19.930" v="3" actId="478"/>
            <ac:grpSpMkLst>
              <pc:docMk/>
              <pc:sldMasterMk cId="2310037534" sldId="2147483685"/>
              <pc:sldLayoutMk cId="2521873427" sldId="2147483763"/>
              <ac:grpSpMk id="3" creationId="{EAB0F74F-6F8C-D8B2-D2D1-B711ADF99C7B}"/>
            </ac:grpSpMkLst>
          </pc:grpChg>
        </pc:sldLayoutChg>
        <pc:sldLayoutChg chg="delSp mod">
          <pc:chgData name="Mira Doss" userId="4e35e37d-872b-44fe-9b79-f92af8f9fbf7" providerId="ADAL" clId="{77B6D15C-EC42-4DD4-A694-9E32DCA1720B}" dt="2025-05-05T10:26:21.589" v="4" actId="478"/>
          <pc:sldLayoutMkLst>
            <pc:docMk/>
            <pc:sldMasterMk cId="2310037534" sldId="2147483685"/>
            <pc:sldLayoutMk cId="3669623667" sldId="2147483764"/>
          </pc:sldLayoutMkLst>
          <pc:grpChg chg="del">
            <ac:chgData name="Mira Doss" userId="4e35e37d-872b-44fe-9b79-f92af8f9fbf7" providerId="ADAL" clId="{77B6D15C-EC42-4DD4-A694-9E32DCA1720B}" dt="2025-05-05T10:26:21.589" v="4" actId="478"/>
            <ac:grpSpMkLst>
              <pc:docMk/>
              <pc:sldMasterMk cId="2310037534" sldId="2147483685"/>
              <pc:sldLayoutMk cId="3669623667" sldId="2147483764"/>
              <ac:grpSpMk id="10" creationId="{189E453F-45B8-ECB9-5776-5699F19CF99A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2B42-74C3-4CEF-AB6B-2B8CFB89A9C5}" type="datetimeFigureOut">
              <a:rPr lang="en-AE" smtClean="0"/>
              <a:t>05/05/2025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02BCD-9EB3-4F28-8EA2-40EA3807FAC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578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02BCD-9EB3-4F28-8EA2-40EA3807FACC}" type="slidenum">
              <a:rPr lang="en-AE" smtClean="0"/>
              <a:t>33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454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02BCD-9EB3-4F28-8EA2-40EA3807FACC}" type="slidenum">
              <a:rPr lang="en-AE" smtClean="0"/>
              <a:t>34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215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3F8B3-CE74-8248-14C0-8115D1A8E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" y="11586"/>
            <a:ext cx="7557429" cy="10671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65356-D020-9DBE-C3E2-EBF04205F290}"/>
              </a:ext>
            </a:extLst>
          </p:cNvPr>
          <p:cNvSpPr txBox="1"/>
          <p:nvPr userDrawn="1"/>
        </p:nvSpPr>
        <p:spPr>
          <a:xfrm>
            <a:off x="5765123" y="8193741"/>
            <a:ext cx="17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E" sz="2400" b="1" dirty="0">
                <a:solidFill>
                  <a:srgbClr val="AA272A"/>
                </a:solidFill>
              </a:rPr>
              <a:t>14</a:t>
            </a:r>
            <a:r>
              <a:rPr lang="en-AE" sz="2400" b="1" baseline="30000" dirty="0">
                <a:solidFill>
                  <a:srgbClr val="AA272A"/>
                </a:solidFill>
              </a:rPr>
              <a:t>th</a:t>
            </a:r>
            <a:r>
              <a:rPr lang="en-AE" sz="2400" b="1" dirty="0">
                <a:solidFill>
                  <a:srgbClr val="AA272A"/>
                </a:solidFill>
              </a:rPr>
              <a:t> Cycle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445A4-F43A-5526-EEAD-847A28BADF75}"/>
              </a:ext>
            </a:extLst>
          </p:cNvPr>
          <p:cNvGrpSpPr/>
          <p:nvPr userDrawn="1"/>
        </p:nvGrpSpPr>
        <p:grpSpPr>
          <a:xfrm>
            <a:off x="689548" y="8989271"/>
            <a:ext cx="6824033" cy="604592"/>
            <a:chOff x="689548" y="8989271"/>
            <a:chExt cx="6824033" cy="6045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7E9473-079C-3B70-1BD2-5C6154A5FFE6}"/>
                </a:ext>
              </a:extLst>
            </p:cNvPr>
            <p:cNvSpPr txBox="1"/>
            <p:nvPr userDrawn="1"/>
          </p:nvSpPr>
          <p:spPr>
            <a:xfrm>
              <a:off x="689548" y="9009088"/>
              <a:ext cx="6824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Dubai" panose="020B0503030403030204" pitchFamily="34" charset="-78"/>
                  <a:cs typeface="Dubai" panose="020B0503030403030204" pitchFamily="34" charset="-78"/>
                </a:rPr>
                <a:t>Happiness &amp; Engagement Category</a:t>
              </a:r>
              <a:endParaRPr lang="en-AE" sz="3200" b="1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pic>
          <p:nvPicPr>
            <p:cNvPr id="5" name="Graphic 4" descr="Badge 4 with solid fill">
              <a:extLst>
                <a:ext uri="{FF2B5EF4-FFF2-40B4-BE49-F238E27FC236}">
                  <a16:creationId xmlns:a16="http://schemas.microsoft.com/office/drawing/2014/main" id="{519FC350-A6CB-2815-528A-34A317B2D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8815" y="8989271"/>
              <a:ext cx="556672" cy="55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28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39853EDA-BCD6-49C1-EFF6-C8E574C95C57}"/>
              </a:ext>
            </a:extLst>
          </p:cNvPr>
          <p:cNvSpPr/>
          <p:nvPr userDrawn="1"/>
        </p:nvSpPr>
        <p:spPr>
          <a:xfrm>
            <a:off x="795130" y="1139658"/>
            <a:ext cx="6162260" cy="5620906"/>
          </a:xfrm>
          <a:prstGeom prst="roundRect">
            <a:avLst>
              <a:gd name="adj" fmla="val 15334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9EA3E-B038-5354-C579-F6CD84D953A7}"/>
              </a:ext>
            </a:extLst>
          </p:cNvPr>
          <p:cNvSpPr txBox="1"/>
          <p:nvPr userDrawn="1"/>
        </p:nvSpPr>
        <p:spPr>
          <a:xfrm>
            <a:off x="1067502" y="1359382"/>
            <a:ext cx="5582929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3.1.	HOW WAS THE DEPLOYMENT APPROACH IDENTIFIED?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3.2.	KINDLY ELABORATE ON THE PROCESS UTILIZED TO DEPLOY THE INITIATIVE (PLAN, POLICY, INITIATIVE FRAMEWORK, TECHNOLOGICAL SUPPORT, ETC.).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3.3.	HOW WERE THE EMOTIONAL /SOCIAL / CULTURAL ASPECTS ADDRESSED IN CREATING HAPPINESS WITHIN THE ORGANIZATION?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0C7702-5520-D4AD-9066-E72CCDFFB00A}"/>
              </a:ext>
            </a:extLst>
          </p:cNvPr>
          <p:cNvGrpSpPr/>
          <p:nvPr userDrawn="1"/>
        </p:nvGrpSpPr>
        <p:grpSpPr>
          <a:xfrm>
            <a:off x="694710" y="626528"/>
            <a:ext cx="6170255" cy="556672"/>
            <a:chOff x="208596" y="626528"/>
            <a:chExt cx="617025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8596" y="626528"/>
              <a:ext cx="6170255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000" b="1" dirty="0">
                  <a:latin typeface="Dubai" panose="020B0503030403030204" pitchFamily="34" charset="-78"/>
                  <a:cs typeface="Dubai" panose="020B0503030403030204" pitchFamily="34" charset="-78"/>
                </a:rPr>
                <a:t>DEVELOPMENT AND IMPLEMENTATION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4" y="626528"/>
              <a:ext cx="556672" cy="556672"/>
            </a:xfrm>
            <a:prstGeom prst="rect">
              <a:avLst/>
            </a:prstGeom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BCBE8B6-C477-B21E-BA0D-30E56151555E}"/>
                </a:ext>
              </a:extLst>
            </p:cNvPr>
            <p:cNvSpPr/>
            <p:nvPr userDrawn="1"/>
          </p:nvSpPr>
          <p:spPr>
            <a:xfrm>
              <a:off x="5834840" y="746980"/>
              <a:ext cx="334952" cy="31576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85187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0C7702-5520-D4AD-9066-E72CCDFFB00A}"/>
              </a:ext>
            </a:extLst>
          </p:cNvPr>
          <p:cNvGrpSpPr/>
          <p:nvPr userDrawn="1"/>
        </p:nvGrpSpPr>
        <p:grpSpPr>
          <a:xfrm>
            <a:off x="0" y="626528"/>
            <a:ext cx="6170255" cy="556672"/>
            <a:chOff x="208596" y="626528"/>
            <a:chExt cx="617025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8596" y="626528"/>
              <a:ext cx="6170255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000" b="1" dirty="0">
                  <a:latin typeface="Dubai" panose="020B0503030403030204" pitchFamily="34" charset="-78"/>
                  <a:cs typeface="Dubai" panose="020B0503030403030204" pitchFamily="34" charset="-78"/>
                </a:rPr>
                <a:t>DEVELOPMENT AND IMPLEMENTATION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10944" y="626528"/>
              <a:ext cx="556672" cy="556672"/>
            </a:xfrm>
            <a:prstGeom prst="rect">
              <a:avLst/>
            </a:prstGeom>
          </p:spPr>
        </p:pic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BCBE8B6-C477-B21E-BA0D-30E56151555E}"/>
                </a:ext>
              </a:extLst>
            </p:cNvPr>
            <p:cNvSpPr/>
            <p:nvPr userDrawn="1"/>
          </p:nvSpPr>
          <p:spPr>
            <a:xfrm>
              <a:off x="5834840" y="746980"/>
              <a:ext cx="334952" cy="315768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81283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B24EDE6-0510-2CD8-B296-68356E11E810}"/>
              </a:ext>
            </a:extLst>
          </p:cNvPr>
          <p:cNvSpPr/>
          <p:nvPr userDrawn="1"/>
        </p:nvSpPr>
        <p:spPr>
          <a:xfrm>
            <a:off x="795130" y="1139658"/>
            <a:ext cx="6162260" cy="7269824"/>
          </a:xfrm>
          <a:prstGeom prst="roundRect">
            <a:avLst>
              <a:gd name="adj" fmla="val 11301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D9E9B-B3DD-1B3D-58DC-A6A7BCE5A538}"/>
              </a:ext>
            </a:extLst>
          </p:cNvPr>
          <p:cNvSpPr txBox="1"/>
          <p:nvPr userDrawn="1"/>
        </p:nvSpPr>
        <p:spPr>
          <a:xfrm>
            <a:off x="1188126" y="1439041"/>
            <a:ext cx="5376267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4.1.	WHAT WERE THE MAIN RESULTS (QUALITATIVE AND QUANTITATIVE)? (e.g. % increase in employee happiness/satisfaction, survey index went up by x%, more happiness ideas generated, percentage of employee engagement etc..., even if done on a pilot basis)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4.2.	IS THERE ANY CORRELATION BETWEEN THE HAPPINESS INDEX AND CUSTOMER SATISFACTION OR BUSINESS RESULTS?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4.3.	LIST BENEFITS (TANGIBLE/INTANGIBLE).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4.4.	WAS THE APPROACH REFINED DURING THE PAST YEARS?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B7646-1CF7-1A1B-838B-7AB9E081ADE6}"/>
              </a:ext>
            </a:extLst>
          </p:cNvPr>
          <p:cNvGrpSpPr/>
          <p:nvPr userDrawn="1"/>
        </p:nvGrpSpPr>
        <p:grpSpPr>
          <a:xfrm>
            <a:off x="683112" y="626528"/>
            <a:ext cx="6193450" cy="556672"/>
            <a:chOff x="299947" y="626528"/>
            <a:chExt cx="6193450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948" y="626528"/>
              <a:ext cx="619344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ASSESSMENT AND REFINEMENT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947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Clipboard Partially Checked with solid fill">
              <a:extLst>
                <a:ext uri="{FF2B5EF4-FFF2-40B4-BE49-F238E27FC236}">
                  <a16:creationId xmlns:a16="http://schemas.microsoft.com/office/drawing/2014/main" id="{3CC5EF74-9A60-33AF-A8AB-4A5C66C79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35083" y="670352"/>
              <a:ext cx="469024" cy="469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53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B7646-1CF7-1A1B-838B-7AB9E081ADE6}"/>
              </a:ext>
            </a:extLst>
          </p:cNvPr>
          <p:cNvGrpSpPr/>
          <p:nvPr userDrawn="1"/>
        </p:nvGrpSpPr>
        <p:grpSpPr>
          <a:xfrm>
            <a:off x="0" y="626528"/>
            <a:ext cx="6193450" cy="556672"/>
            <a:chOff x="299947" y="626528"/>
            <a:chExt cx="6193450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9948" y="626528"/>
              <a:ext cx="619344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ASSESSMENT AND REFINEMENT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99947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Clipboard Partially Checked with solid fill">
              <a:extLst>
                <a:ext uri="{FF2B5EF4-FFF2-40B4-BE49-F238E27FC236}">
                  <a16:creationId xmlns:a16="http://schemas.microsoft.com/office/drawing/2014/main" id="{3CC5EF74-9A60-33AF-A8AB-4A5C66C79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35083" y="670352"/>
              <a:ext cx="469024" cy="469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43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D691895-A6D5-79D5-38DB-1C070DE7B98A}"/>
              </a:ext>
            </a:extLst>
          </p:cNvPr>
          <p:cNvSpPr/>
          <p:nvPr userDrawn="1"/>
        </p:nvSpPr>
        <p:spPr>
          <a:xfrm>
            <a:off x="795130" y="1139658"/>
            <a:ext cx="6162260" cy="6355424"/>
          </a:xfrm>
          <a:prstGeom prst="roundRect">
            <a:avLst>
              <a:gd name="adj" fmla="val 15207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B4561-DD32-CCE1-0174-1449BF723452}"/>
              </a:ext>
            </a:extLst>
          </p:cNvPr>
          <p:cNvSpPr txBox="1"/>
          <p:nvPr userDrawn="1"/>
        </p:nvSpPr>
        <p:spPr>
          <a:xfrm>
            <a:off x="1184223" y="1476505"/>
            <a:ext cx="5483501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5.1.	HOW WAS THE INITIATIVE STANDARDIZED?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5.2.	WERE THERE ANY RISKS IDENTIFIED? HAVE THE RATINGS OF THESE RISKS DECREASED?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5.3.	 WHAT WERE THE LESSONS LEARNT, AND WHAT IS THE VISION AHEAD?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5.4.	WHAT ARE THE ACTIONS FOR FURTHER IMPROVEMENT?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5.5.	IS THERE ANY PLAN FOR BENCHMARKING WITH OTHER INDUSTRIES / SECTORS / ORGANIZATIONS?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AF85E6-2711-0B6D-6B40-7CF211796DD2}"/>
              </a:ext>
            </a:extLst>
          </p:cNvPr>
          <p:cNvGrpSpPr/>
          <p:nvPr userDrawn="1"/>
        </p:nvGrpSpPr>
        <p:grpSpPr>
          <a:xfrm>
            <a:off x="1600918" y="626528"/>
            <a:ext cx="4357838" cy="556672"/>
            <a:chOff x="1267459" y="626528"/>
            <a:chExt cx="4357838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67459" y="626528"/>
              <a:ext cx="4357838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STANDARDIZATION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7459" y="626528"/>
              <a:ext cx="556672" cy="556672"/>
            </a:xfrm>
            <a:prstGeom prst="rect">
              <a:avLst/>
            </a:prstGeom>
          </p:spPr>
        </p:pic>
        <p:sp>
          <p:nvSpPr>
            <p:cNvPr id="13" name="Frame 17">
              <a:extLst>
                <a:ext uri="{FF2B5EF4-FFF2-40B4-BE49-F238E27FC236}">
                  <a16:creationId xmlns:a16="http://schemas.microsoft.com/office/drawing/2014/main" id="{0320DDA6-8EDC-E03A-2751-84609C37D687}"/>
                </a:ext>
              </a:extLst>
            </p:cNvPr>
            <p:cNvSpPr/>
            <p:nvPr userDrawn="1"/>
          </p:nvSpPr>
          <p:spPr>
            <a:xfrm>
              <a:off x="5066489" y="734238"/>
              <a:ext cx="354165" cy="34125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60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AF85E6-2711-0B6D-6B40-7CF211796DD2}"/>
              </a:ext>
            </a:extLst>
          </p:cNvPr>
          <p:cNvGrpSpPr/>
          <p:nvPr userDrawn="1"/>
        </p:nvGrpSpPr>
        <p:grpSpPr>
          <a:xfrm>
            <a:off x="0" y="626528"/>
            <a:ext cx="4357838" cy="556672"/>
            <a:chOff x="1267459" y="626528"/>
            <a:chExt cx="4357838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67459" y="626528"/>
              <a:ext cx="4357838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STANDARDIZATION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7459" y="626528"/>
              <a:ext cx="556672" cy="556672"/>
            </a:xfrm>
            <a:prstGeom prst="rect">
              <a:avLst/>
            </a:prstGeom>
          </p:spPr>
        </p:pic>
        <p:sp>
          <p:nvSpPr>
            <p:cNvPr id="13" name="Frame 17">
              <a:extLst>
                <a:ext uri="{FF2B5EF4-FFF2-40B4-BE49-F238E27FC236}">
                  <a16:creationId xmlns:a16="http://schemas.microsoft.com/office/drawing/2014/main" id="{0320DDA6-8EDC-E03A-2751-84609C37D687}"/>
                </a:ext>
              </a:extLst>
            </p:cNvPr>
            <p:cNvSpPr/>
            <p:nvPr userDrawn="1"/>
          </p:nvSpPr>
          <p:spPr>
            <a:xfrm>
              <a:off x="5066489" y="734238"/>
              <a:ext cx="354165" cy="34125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51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88B09C5B-110F-E5C0-563B-D1A6479D6145}"/>
              </a:ext>
            </a:extLst>
          </p:cNvPr>
          <p:cNvSpPr/>
          <p:nvPr userDrawn="1"/>
        </p:nvSpPr>
        <p:spPr>
          <a:xfrm>
            <a:off x="795130" y="1139658"/>
            <a:ext cx="6162260" cy="4541614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7D437-C4FA-3493-C8D9-12F6C82B6A61}"/>
              </a:ext>
            </a:extLst>
          </p:cNvPr>
          <p:cNvSpPr txBox="1"/>
          <p:nvPr userDrawn="1"/>
        </p:nvSpPr>
        <p:spPr>
          <a:xfrm>
            <a:off x="1067502" y="1464313"/>
            <a:ext cx="5582929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6.1.	WHAT ARE THE PLANS AND MONITORING MECHANISMS FOR THE SUSTENANCE OF RESULTS ALREADY ACHIEVED?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6.2.	WHAT IS THE EXTENT OF THE DEPLOYMENT? IF IT IS ONLY IMPLEMENTED IN A FEW DIVISIONS, IS THERE A PLAN TO EXPAND IT ACROSS THE ORGANIZATION?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A73E7D-69F9-E2EA-B55C-E146F02FABFB}"/>
              </a:ext>
            </a:extLst>
          </p:cNvPr>
          <p:cNvGrpSpPr/>
          <p:nvPr userDrawn="1"/>
        </p:nvGrpSpPr>
        <p:grpSpPr>
          <a:xfrm>
            <a:off x="902982" y="626528"/>
            <a:ext cx="5753710" cy="556672"/>
            <a:chOff x="473470" y="626528"/>
            <a:chExt cx="5753710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73470" y="626528"/>
              <a:ext cx="575371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HORIZONTAL DEVELOPMENT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73471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Business Growth with solid fill">
              <a:extLst>
                <a:ext uri="{FF2B5EF4-FFF2-40B4-BE49-F238E27FC236}">
                  <a16:creationId xmlns:a16="http://schemas.microsoft.com/office/drawing/2014/main" id="{E3B750C0-0E87-9621-5887-B723F7D96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1430" y="639901"/>
              <a:ext cx="529925" cy="529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81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5A73E7D-69F9-E2EA-B55C-E146F02FABFB}"/>
              </a:ext>
            </a:extLst>
          </p:cNvPr>
          <p:cNvGrpSpPr/>
          <p:nvPr userDrawn="1"/>
        </p:nvGrpSpPr>
        <p:grpSpPr>
          <a:xfrm>
            <a:off x="0" y="626528"/>
            <a:ext cx="5753710" cy="556672"/>
            <a:chOff x="473470" y="626528"/>
            <a:chExt cx="5753710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73470" y="626528"/>
              <a:ext cx="575371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HORIZONTAL DEVELOPMENT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73471" y="626528"/>
              <a:ext cx="556672" cy="556672"/>
            </a:xfrm>
            <a:prstGeom prst="rect">
              <a:avLst/>
            </a:prstGeom>
          </p:spPr>
        </p:pic>
        <p:pic>
          <p:nvPicPr>
            <p:cNvPr id="11" name="Graphic 10" descr="Business Growth with solid fill">
              <a:extLst>
                <a:ext uri="{FF2B5EF4-FFF2-40B4-BE49-F238E27FC236}">
                  <a16:creationId xmlns:a16="http://schemas.microsoft.com/office/drawing/2014/main" id="{E3B750C0-0E87-9621-5887-B723F7D96C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1430" y="639901"/>
              <a:ext cx="529925" cy="529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19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5B1E5A5-A757-8930-BF37-499184C4D186}"/>
              </a:ext>
            </a:extLst>
          </p:cNvPr>
          <p:cNvGrpSpPr/>
          <p:nvPr userDrawn="1"/>
        </p:nvGrpSpPr>
        <p:grpSpPr>
          <a:xfrm>
            <a:off x="380657" y="1683026"/>
            <a:ext cx="6798363" cy="3392557"/>
            <a:chOff x="450577" y="4691269"/>
            <a:chExt cx="6798363" cy="3392557"/>
          </a:xfrm>
        </p:grpSpPr>
        <p:sp>
          <p:nvSpPr>
            <p:cNvPr id="127" name="Rounded Rectangle 232">
              <a:extLst>
                <a:ext uri="{FF2B5EF4-FFF2-40B4-BE49-F238E27FC236}">
                  <a16:creationId xmlns:a16="http://schemas.microsoft.com/office/drawing/2014/main" id="{19233363-C52D-3190-2211-B9EC7A83B709}"/>
                </a:ext>
              </a:extLst>
            </p:cNvPr>
            <p:cNvSpPr/>
            <p:nvPr userDrawn="1"/>
          </p:nvSpPr>
          <p:spPr>
            <a:xfrm>
              <a:off x="1033667" y="5943888"/>
              <a:ext cx="5844210" cy="2139938"/>
            </a:xfrm>
            <a:prstGeom prst="roundRect">
              <a:avLst/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/>
            <a:p>
              <a:pPr lvl="0" algn="ctr" defTabSz="1007943">
                <a:lnSpc>
                  <a:spcPct val="90000"/>
                </a:lnSpc>
                <a:spcBef>
                  <a:spcPct val="0"/>
                </a:spcBef>
                <a:buNone/>
              </a:pPr>
              <a:endParaRPr lang="en-AE" sz="2400" b="1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3021577-9C26-8A2A-A753-E13A0880809F}"/>
                </a:ext>
              </a:extLst>
            </p:cNvPr>
            <p:cNvGrpSpPr/>
            <p:nvPr userDrawn="1"/>
          </p:nvGrpSpPr>
          <p:grpSpPr>
            <a:xfrm>
              <a:off x="450577" y="4691269"/>
              <a:ext cx="6798363" cy="1325218"/>
              <a:chOff x="2356940" y="626528"/>
              <a:chExt cx="2845794" cy="556672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EBC9A59-0AE8-62AC-48CC-4A92037BAAAF}"/>
                  </a:ext>
                </a:extLst>
              </p:cNvPr>
              <p:cNvGrpSpPr/>
              <p:nvPr userDrawn="1"/>
            </p:nvGrpSpPr>
            <p:grpSpPr>
              <a:xfrm>
                <a:off x="2356940" y="626528"/>
                <a:ext cx="2845794" cy="556672"/>
                <a:chOff x="2174852" y="653093"/>
                <a:chExt cx="2845794" cy="556672"/>
              </a:xfrm>
            </p:grpSpPr>
            <p:sp>
              <p:nvSpPr>
                <p:cNvPr id="125" name="Title 1">
                  <a:extLst>
                    <a:ext uri="{FF2B5EF4-FFF2-40B4-BE49-F238E27FC236}">
                      <a16:creationId xmlns:a16="http://schemas.microsoft.com/office/drawing/2014/main" id="{1948E9A4-EFD3-67A1-12F4-18454D2EBFCE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174852" y="653093"/>
                  <a:ext cx="2845794" cy="5566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B18F59"/>
                    </a:gs>
                    <a:gs pos="50000">
                      <a:srgbClr val="F1D086"/>
                    </a:gs>
                    <a:gs pos="100000">
                      <a:srgbClr val="B08D58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0" tIns="108000" rIns="0" bIns="0" anchor="ctr">
                  <a:noAutofit/>
                </a:bodyPr>
                <a:lstStyle>
                  <a:lvl1pPr algn="l" defTabSz="100794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85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algn="ctr"/>
                  <a:r>
                    <a:rPr lang="en-US" sz="5400" b="1" dirty="0">
                      <a:latin typeface="Dubai" panose="020B0503030403030204" pitchFamily="34" charset="-78"/>
                      <a:cs typeface="Dubai" panose="020B0503030403030204" pitchFamily="34" charset="-78"/>
                    </a:rPr>
                    <a:t>Q &amp; A</a:t>
                  </a:r>
                </a:p>
              </p:txBody>
            </p:sp>
            <p:pic>
              <p:nvPicPr>
                <p:cNvPr id="126" name="Graphic 125" descr="Badge 7 with solid fill">
                  <a:extLst>
                    <a:ext uri="{FF2B5EF4-FFF2-40B4-BE49-F238E27FC236}">
                      <a16:creationId xmlns:a16="http://schemas.microsoft.com/office/drawing/2014/main" id="{A2A49500-661B-A484-BD9D-88A4CC6EC70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2175819" y="653093"/>
                  <a:ext cx="554736" cy="556672"/>
                </a:xfrm>
                <a:prstGeom prst="rect">
                  <a:avLst/>
                </a:prstGeom>
              </p:spPr>
            </p:pic>
          </p:grpSp>
          <p:pic>
            <p:nvPicPr>
              <p:cNvPr id="124" name="Graphic 123" descr="Questions with solid fill">
                <a:extLst>
                  <a:ext uri="{FF2B5EF4-FFF2-40B4-BE49-F238E27FC236}">
                    <a16:creationId xmlns:a16="http://schemas.microsoft.com/office/drawing/2014/main" id="{FB3E9BF3-B9B5-C0F0-B87D-5668BCEC3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46065" y="697211"/>
                <a:ext cx="415306" cy="415306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02F0B1-6465-8B1A-42EB-8F7CC989492F}"/>
              </a:ext>
            </a:extLst>
          </p:cNvPr>
          <p:cNvSpPr txBox="1"/>
          <p:nvPr userDrawn="1"/>
        </p:nvSpPr>
        <p:spPr>
          <a:xfrm>
            <a:off x="990251" y="3233663"/>
            <a:ext cx="58442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Font typeface="+mj-lt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Q&amp;A SESSION WILL BE CONDUCTED ONLINE </a:t>
            </a:r>
            <a:r>
              <a:rPr lang="en-US" altLang="en-US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WITH</a:t>
            </a:r>
            <a:r>
              <a:rPr lang="en-GB" altLang="en-US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THE ASSESSORS IN THE PRESENCE OF THE APPLICANTS</a:t>
            </a:r>
          </a:p>
        </p:txBody>
      </p:sp>
    </p:spTree>
    <p:extLst>
      <p:ext uri="{BB962C8B-B14F-4D97-AF65-F5344CB8AC3E}">
        <p14:creationId xmlns:p14="http://schemas.microsoft.com/office/powerpoint/2010/main" val="307145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A53C5-8B3B-68E0-E03D-A313BF39C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" y="1451"/>
            <a:ext cx="7557045" cy="106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1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002F8D8-5C29-A3DE-0B9D-B66AA6076BDF}"/>
              </a:ext>
            </a:extLst>
          </p:cNvPr>
          <p:cNvSpPr/>
          <p:nvPr userDrawn="1"/>
        </p:nvSpPr>
        <p:spPr>
          <a:xfrm>
            <a:off x="2240645" y="610182"/>
            <a:ext cx="3078384" cy="44064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20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Notes</a:t>
            </a:r>
            <a:endParaRPr lang="ar-SA" sz="20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F35893-5EDF-7669-6DEC-8A10DD99167B}"/>
              </a:ext>
            </a:extLst>
          </p:cNvPr>
          <p:cNvSpPr/>
          <p:nvPr userDrawn="1"/>
        </p:nvSpPr>
        <p:spPr>
          <a:xfrm>
            <a:off x="1063318" y="9903317"/>
            <a:ext cx="61113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I have read the above notes.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92661C-A402-7E37-D36F-4DA96B6B8DF1}"/>
              </a:ext>
            </a:extLst>
          </p:cNvPr>
          <p:cNvSpPr/>
          <p:nvPr userDrawn="1"/>
        </p:nvSpPr>
        <p:spPr>
          <a:xfrm>
            <a:off x="687087" y="9863171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052730-9C7B-3E35-E27F-76B8CEB132DA}"/>
              </a:ext>
            </a:extLst>
          </p:cNvPr>
          <p:cNvSpPr/>
          <p:nvPr userDrawn="1"/>
        </p:nvSpPr>
        <p:spPr>
          <a:xfrm>
            <a:off x="585489" y="1020934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7FB3B-B363-E540-798F-8B65B7078CED}"/>
              </a:ext>
            </a:extLst>
          </p:cNvPr>
          <p:cNvSpPr txBox="1"/>
          <p:nvPr userDrawn="1"/>
        </p:nvSpPr>
        <p:spPr>
          <a:xfrm>
            <a:off x="506257" y="1384666"/>
            <a:ext cx="6547159" cy="8251091"/>
          </a:xfrm>
          <a:prstGeom prst="roundRect">
            <a:avLst>
              <a:gd name="adj" fmla="val 4142"/>
            </a:avLst>
          </a:prstGeom>
          <a:solidFill>
            <a:schemeClr val="bg1">
              <a:alpha val="60000"/>
            </a:schemeClr>
          </a:solidFill>
          <a:ln>
            <a:solidFill>
              <a:srgbClr val="866A42"/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Please appoint a main contact person authorized to communicate with the Dubai Quality Group (DQG) team regarding your submission.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DQG team will notify only this designated contact regarding the date of the online interview scheduled between your team and the assessors.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main contact will coordinate with his team internally, as the DQG’s team will not communicate with the applicant’s team.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assessors' team will decide the date of the online interview, and the applicant’s main contact will receive an email notification at least three days in advance.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The interview will only be rescheduled under certain circumstances due to the mutual agreement of both parties.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Please ensure that the submission file is submitted through the award's website.</a:t>
            </a:r>
          </a:p>
          <a:p>
            <a:pPr marL="4572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Submission fees will be paid online via the website or through bank transfer.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1800" b="1" i="0" dirty="0">
              <a:solidFill>
                <a:srgbClr val="000000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All the criteria &amp; sub-criteria are required to be covered.</a:t>
            </a:r>
          </a:p>
        </p:txBody>
      </p:sp>
    </p:spTree>
    <p:extLst>
      <p:ext uri="{BB962C8B-B14F-4D97-AF65-F5344CB8AC3E}">
        <p14:creationId xmlns:p14="http://schemas.microsoft.com/office/powerpoint/2010/main" val="10161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3AEF195-09BE-B4A7-7004-FF4919C2243F}"/>
              </a:ext>
            </a:extLst>
          </p:cNvPr>
          <p:cNvGrpSpPr/>
          <p:nvPr userDrawn="1"/>
        </p:nvGrpSpPr>
        <p:grpSpPr>
          <a:xfrm>
            <a:off x="-2" y="6369184"/>
            <a:ext cx="7559675" cy="4080096"/>
            <a:chOff x="2687161" y="3731096"/>
            <a:chExt cx="5158677" cy="3027467"/>
          </a:xfrm>
        </p:grpSpPr>
        <p:sp>
          <p:nvSpPr>
            <p:cNvPr id="18" name="Freeform: Shape 303">
              <a:extLst>
                <a:ext uri="{FF2B5EF4-FFF2-40B4-BE49-F238E27FC236}">
                  <a16:creationId xmlns:a16="http://schemas.microsoft.com/office/drawing/2014/main" id="{EEED967C-06D1-92AD-84F2-40A921B4755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04">
              <a:extLst>
                <a:ext uri="{FF2B5EF4-FFF2-40B4-BE49-F238E27FC236}">
                  <a16:creationId xmlns:a16="http://schemas.microsoft.com/office/drawing/2014/main" id="{57CDB445-2706-B552-D14E-9E44208FD3C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05">
              <a:extLst>
                <a:ext uri="{FF2B5EF4-FFF2-40B4-BE49-F238E27FC236}">
                  <a16:creationId xmlns:a16="http://schemas.microsoft.com/office/drawing/2014/main" id="{5AB18FFC-C14E-CD3B-C2D5-2B2F8A08048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06">
              <a:extLst>
                <a:ext uri="{FF2B5EF4-FFF2-40B4-BE49-F238E27FC236}">
                  <a16:creationId xmlns:a16="http://schemas.microsoft.com/office/drawing/2014/main" id="{FBCB742A-DD52-731E-791C-AB3D12FC575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07">
              <a:extLst>
                <a:ext uri="{FF2B5EF4-FFF2-40B4-BE49-F238E27FC236}">
                  <a16:creationId xmlns:a16="http://schemas.microsoft.com/office/drawing/2014/main" id="{A43535B1-B101-7F09-9350-3D32214CC64B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08">
              <a:extLst>
                <a:ext uri="{FF2B5EF4-FFF2-40B4-BE49-F238E27FC236}">
                  <a16:creationId xmlns:a16="http://schemas.microsoft.com/office/drawing/2014/main" id="{D28E5BF9-E62D-99A8-FB8D-FE5F4C2BDC7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09">
              <a:extLst>
                <a:ext uri="{FF2B5EF4-FFF2-40B4-BE49-F238E27FC236}">
                  <a16:creationId xmlns:a16="http://schemas.microsoft.com/office/drawing/2014/main" id="{2AD50A3D-459D-E9C7-58DB-C2A819E3290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10">
              <a:extLst>
                <a:ext uri="{FF2B5EF4-FFF2-40B4-BE49-F238E27FC236}">
                  <a16:creationId xmlns:a16="http://schemas.microsoft.com/office/drawing/2014/main" id="{A7B51448-EE75-219E-19B9-3FBEC833E22C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11">
              <a:extLst>
                <a:ext uri="{FF2B5EF4-FFF2-40B4-BE49-F238E27FC236}">
                  <a16:creationId xmlns:a16="http://schemas.microsoft.com/office/drawing/2014/main" id="{4FD6E05B-8595-0A3A-6BB0-FE47193D78C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12">
              <a:extLst>
                <a:ext uri="{FF2B5EF4-FFF2-40B4-BE49-F238E27FC236}">
                  <a16:creationId xmlns:a16="http://schemas.microsoft.com/office/drawing/2014/main" id="{617FFDED-6B83-3F81-D767-9236BE58B93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13">
              <a:extLst>
                <a:ext uri="{FF2B5EF4-FFF2-40B4-BE49-F238E27FC236}">
                  <a16:creationId xmlns:a16="http://schemas.microsoft.com/office/drawing/2014/main" id="{FC483EEE-EFD0-885E-01AC-8D168C6B86C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14">
              <a:extLst>
                <a:ext uri="{FF2B5EF4-FFF2-40B4-BE49-F238E27FC236}">
                  <a16:creationId xmlns:a16="http://schemas.microsoft.com/office/drawing/2014/main" id="{ABF864B0-0021-CFD1-FD25-6A8528ED693F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5">
              <a:extLst>
                <a:ext uri="{FF2B5EF4-FFF2-40B4-BE49-F238E27FC236}">
                  <a16:creationId xmlns:a16="http://schemas.microsoft.com/office/drawing/2014/main" id="{F77769E5-A10C-D7AC-0462-F3B65D1AC7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6">
              <a:extLst>
                <a:ext uri="{FF2B5EF4-FFF2-40B4-BE49-F238E27FC236}">
                  <a16:creationId xmlns:a16="http://schemas.microsoft.com/office/drawing/2014/main" id="{7009CED5-5A14-611B-4116-E016935D8D3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17">
              <a:extLst>
                <a:ext uri="{FF2B5EF4-FFF2-40B4-BE49-F238E27FC236}">
                  <a16:creationId xmlns:a16="http://schemas.microsoft.com/office/drawing/2014/main" id="{CD7F6F06-C4B7-7334-94ED-696F6852A56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18">
              <a:extLst>
                <a:ext uri="{FF2B5EF4-FFF2-40B4-BE49-F238E27FC236}">
                  <a16:creationId xmlns:a16="http://schemas.microsoft.com/office/drawing/2014/main" id="{49929709-FA7B-C94B-4E3F-C6B0E0BB09A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19">
              <a:extLst>
                <a:ext uri="{FF2B5EF4-FFF2-40B4-BE49-F238E27FC236}">
                  <a16:creationId xmlns:a16="http://schemas.microsoft.com/office/drawing/2014/main" id="{FE801AE8-BFB0-CEB1-9985-29295EC0755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20">
              <a:extLst>
                <a:ext uri="{FF2B5EF4-FFF2-40B4-BE49-F238E27FC236}">
                  <a16:creationId xmlns:a16="http://schemas.microsoft.com/office/drawing/2014/main" id="{85F44CB4-3592-ECD6-F972-0DDDB4F34B7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21">
              <a:extLst>
                <a:ext uri="{FF2B5EF4-FFF2-40B4-BE49-F238E27FC236}">
                  <a16:creationId xmlns:a16="http://schemas.microsoft.com/office/drawing/2014/main" id="{0AF7B0C6-E445-BBBF-2612-C3C4400FDD2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22">
              <a:extLst>
                <a:ext uri="{FF2B5EF4-FFF2-40B4-BE49-F238E27FC236}">
                  <a16:creationId xmlns:a16="http://schemas.microsoft.com/office/drawing/2014/main" id="{50E06E0E-1D4F-B7AE-EFD8-A1837E77074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23">
              <a:extLst>
                <a:ext uri="{FF2B5EF4-FFF2-40B4-BE49-F238E27FC236}">
                  <a16:creationId xmlns:a16="http://schemas.microsoft.com/office/drawing/2014/main" id="{AF68442C-6FF4-81DE-30A3-DBA7D2CA8540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4">
              <a:extLst>
                <a:ext uri="{FF2B5EF4-FFF2-40B4-BE49-F238E27FC236}">
                  <a16:creationId xmlns:a16="http://schemas.microsoft.com/office/drawing/2014/main" id="{9AA3820E-EEF3-0B72-F8DA-0AF7744E04B7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25">
              <a:extLst>
                <a:ext uri="{FF2B5EF4-FFF2-40B4-BE49-F238E27FC236}">
                  <a16:creationId xmlns:a16="http://schemas.microsoft.com/office/drawing/2014/main" id="{6BF20D80-88EB-45F0-20DB-468EF9FA9D2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26">
              <a:extLst>
                <a:ext uri="{FF2B5EF4-FFF2-40B4-BE49-F238E27FC236}">
                  <a16:creationId xmlns:a16="http://schemas.microsoft.com/office/drawing/2014/main" id="{D7A82608-5C9B-431D-1CEA-144A780D1C1A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27">
              <a:extLst>
                <a:ext uri="{FF2B5EF4-FFF2-40B4-BE49-F238E27FC236}">
                  <a16:creationId xmlns:a16="http://schemas.microsoft.com/office/drawing/2014/main" id="{2B96F864-95A1-5F4C-3F2C-451FBC4A89B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28">
              <a:extLst>
                <a:ext uri="{FF2B5EF4-FFF2-40B4-BE49-F238E27FC236}">
                  <a16:creationId xmlns:a16="http://schemas.microsoft.com/office/drawing/2014/main" id="{80A961A6-3EF6-B322-10AC-3072B5FA3F4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29">
              <a:extLst>
                <a:ext uri="{FF2B5EF4-FFF2-40B4-BE49-F238E27FC236}">
                  <a16:creationId xmlns:a16="http://schemas.microsoft.com/office/drawing/2014/main" id="{958DEBFC-E6D5-F17C-E627-6381C229EB0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30">
              <a:extLst>
                <a:ext uri="{FF2B5EF4-FFF2-40B4-BE49-F238E27FC236}">
                  <a16:creationId xmlns:a16="http://schemas.microsoft.com/office/drawing/2014/main" id="{98D81C66-26D2-36DA-3F77-B4043F668AA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31">
              <a:extLst>
                <a:ext uri="{FF2B5EF4-FFF2-40B4-BE49-F238E27FC236}">
                  <a16:creationId xmlns:a16="http://schemas.microsoft.com/office/drawing/2014/main" id="{BB949A0D-88F2-F57E-FB0C-38C79967820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32">
              <a:extLst>
                <a:ext uri="{FF2B5EF4-FFF2-40B4-BE49-F238E27FC236}">
                  <a16:creationId xmlns:a16="http://schemas.microsoft.com/office/drawing/2014/main" id="{712CFAB7-ED54-4908-5A67-79BC88533762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33">
              <a:extLst>
                <a:ext uri="{FF2B5EF4-FFF2-40B4-BE49-F238E27FC236}">
                  <a16:creationId xmlns:a16="http://schemas.microsoft.com/office/drawing/2014/main" id="{A7C853FF-FED0-0C6E-5BF0-E54C6BAC3E8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4">
              <a:extLst>
                <a:ext uri="{FF2B5EF4-FFF2-40B4-BE49-F238E27FC236}">
                  <a16:creationId xmlns:a16="http://schemas.microsoft.com/office/drawing/2014/main" id="{A543C33E-C07E-7D17-026A-E398EC9D0369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35">
              <a:extLst>
                <a:ext uri="{FF2B5EF4-FFF2-40B4-BE49-F238E27FC236}">
                  <a16:creationId xmlns:a16="http://schemas.microsoft.com/office/drawing/2014/main" id="{2CC1B651-8753-216B-00EA-B0C427FAF4E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36">
              <a:extLst>
                <a:ext uri="{FF2B5EF4-FFF2-40B4-BE49-F238E27FC236}">
                  <a16:creationId xmlns:a16="http://schemas.microsoft.com/office/drawing/2014/main" id="{B2013AB4-1EDF-BBE8-A412-86571DA2195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37">
              <a:extLst>
                <a:ext uri="{FF2B5EF4-FFF2-40B4-BE49-F238E27FC236}">
                  <a16:creationId xmlns:a16="http://schemas.microsoft.com/office/drawing/2014/main" id="{79ACF881-F388-AEF5-E1C9-CA5C7D4ECBC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38">
              <a:extLst>
                <a:ext uri="{FF2B5EF4-FFF2-40B4-BE49-F238E27FC236}">
                  <a16:creationId xmlns:a16="http://schemas.microsoft.com/office/drawing/2014/main" id="{D224669D-6522-CD14-4920-92217221454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39">
              <a:extLst>
                <a:ext uri="{FF2B5EF4-FFF2-40B4-BE49-F238E27FC236}">
                  <a16:creationId xmlns:a16="http://schemas.microsoft.com/office/drawing/2014/main" id="{8C1A8F94-E026-02C9-7FDA-1BB7D26D1C4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40">
              <a:extLst>
                <a:ext uri="{FF2B5EF4-FFF2-40B4-BE49-F238E27FC236}">
                  <a16:creationId xmlns:a16="http://schemas.microsoft.com/office/drawing/2014/main" id="{59365FCA-EB78-0FC9-43C3-F9260A44997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41">
              <a:extLst>
                <a:ext uri="{FF2B5EF4-FFF2-40B4-BE49-F238E27FC236}">
                  <a16:creationId xmlns:a16="http://schemas.microsoft.com/office/drawing/2014/main" id="{F7B1ACCA-AA72-1DAC-5380-CFED238E0A2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42">
              <a:extLst>
                <a:ext uri="{FF2B5EF4-FFF2-40B4-BE49-F238E27FC236}">
                  <a16:creationId xmlns:a16="http://schemas.microsoft.com/office/drawing/2014/main" id="{2A9F7E5F-0512-6033-ACBC-91143C574CC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43">
              <a:extLst>
                <a:ext uri="{FF2B5EF4-FFF2-40B4-BE49-F238E27FC236}">
                  <a16:creationId xmlns:a16="http://schemas.microsoft.com/office/drawing/2014/main" id="{1C50F283-6F43-DBB3-007C-5ECBF1EA34E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44">
              <a:extLst>
                <a:ext uri="{FF2B5EF4-FFF2-40B4-BE49-F238E27FC236}">
                  <a16:creationId xmlns:a16="http://schemas.microsoft.com/office/drawing/2014/main" id="{0EA8A873-1684-5F08-0D90-050C68E2CDB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45">
              <a:extLst>
                <a:ext uri="{FF2B5EF4-FFF2-40B4-BE49-F238E27FC236}">
                  <a16:creationId xmlns:a16="http://schemas.microsoft.com/office/drawing/2014/main" id="{2D395578-3025-464B-74A7-F1376A74E74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46">
              <a:extLst>
                <a:ext uri="{FF2B5EF4-FFF2-40B4-BE49-F238E27FC236}">
                  <a16:creationId xmlns:a16="http://schemas.microsoft.com/office/drawing/2014/main" id="{8D934D78-97FB-A359-FEFC-FE46E92DF95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47">
              <a:extLst>
                <a:ext uri="{FF2B5EF4-FFF2-40B4-BE49-F238E27FC236}">
                  <a16:creationId xmlns:a16="http://schemas.microsoft.com/office/drawing/2014/main" id="{11F97F25-82C0-3F36-17BE-8D84A6ACF30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48">
              <a:extLst>
                <a:ext uri="{FF2B5EF4-FFF2-40B4-BE49-F238E27FC236}">
                  <a16:creationId xmlns:a16="http://schemas.microsoft.com/office/drawing/2014/main" id="{8C5F42EA-A49D-CAA9-012F-370EC3C548B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49">
              <a:extLst>
                <a:ext uri="{FF2B5EF4-FFF2-40B4-BE49-F238E27FC236}">
                  <a16:creationId xmlns:a16="http://schemas.microsoft.com/office/drawing/2014/main" id="{BEB55643-77FF-FF29-9081-C56C4EEBF5B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50">
              <a:extLst>
                <a:ext uri="{FF2B5EF4-FFF2-40B4-BE49-F238E27FC236}">
                  <a16:creationId xmlns:a16="http://schemas.microsoft.com/office/drawing/2014/main" id="{D7EA021F-A5A5-3C6C-D79C-F6A91FA9B7CC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51">
              <a:extLst>
                <a:ext uri="{FF2B5EF4-FFF2-40B4-BE49-F238E27FC236}">
                  <a16:creationId xmlns:a16="http://schemas.microsoft.com/office/drawing/2014/main" id="{051349E3-2D67-73A4-CD06-CB36D84BFC3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52">
              <a:extLst>
                <a:ext uri="{FF2B5EF4-FFF2-40B4-BE49-F238E27FC236}">
                  <a16:creationId xmlns:a16="http://schemas.microsoft.com/office/drawing/2014/main" id="{34035ADB-B5FD-D3EC-AF1C-BFE2F81A86F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53">
              <a:extLst>
                <a:ext uri="{FF2B5EF4-FFF2-40B4-BE49-F238E27FC236}">
                  <a16:creationId xmlns:a16="http://schemas.microsoft.com/office/drawing/2014/main" id="{08836D4A-3609-AA1F-1461-E814D307A2A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54">
              <a:extLst>
                <a:ext uri="{FF2B5EF4-FFF2-40B4-BE49-F238E27FC236}">
                  <a16:creationId xmlns:a16="http://schemas.microsoft.com/office/drawing/2014/main" id="{9EA58F65-8A1B-A6C4-BAE1-F20C36381A61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55">
              <a:extLst>
                <a:ext uri="{FF2B5EF4-FFF2-40B4-BE49-F238E27FC236}">
                  <a16:creationId xmlns:a16="http://schemas.microsoft.com/office/drawing/2014/main" id="{17DE3F3F-FAD5-1068-74D4-C491B5A07A1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56">
              <a:extLst>
                <a:ext uri="{FF2B5EF4-FFF2-40B4-BE49-F238E27FC236}">
                  <a16:creationId xmlns:a16="http://schemas.microsoft.com/office/drawing/2014/main" id="{986DD3D8-0744-7625-66A8-5DBB8A392E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57">
              <a:extLst>
                <a:ext uri="{FF2B5EF4-FFF2-40B4-BE49-F238E27FC236}">
                  <a16:creationId xmlns:a16="http://schemas.microsoft.com/office/drawing/2014/main" id="{BCA4D73D-761F-9E10-1960-736095A1A46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58">
              <a:extLst>
                <a:ext uri="{FF2B5EF4-FFF2-40B4-BE49-F238E27FC236}">
                  <a16:creationId xmlns:a16="http://schemas.microsoft.com/office/drawing/2014/main" id="{72B596DD-A350-334B-36EA-AD6E82D345F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59">
              <a:extLst>
                <a:ext uri="{FF2B5EF4-FFF2-40B4-BE49-F238E27FC236}">
                  <a16:creationId xmlns:a16="http://schemas.microsoft.com/office/drawing/2014/main" id="{E38F95FF-20BB-1DAA-7334-273983812FA8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60">
              <a:extLst>
                <a:ext uri="{FF2B5EF4-FFF2-40B4-BE49-F238E27FC236}">
                  <a16:creationId xmlns:a16="http://schemas.microsoft.com/office/drawing/2014/main" id="{F5FC1435-6F8D-690E-1AFA-8D10C4C653D6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61">
              <a:extLst>
                <a:ext uri="{FF2B5EF4-FFF2-40B4-BE49-F238E27FC236}">
                  <a16:creationId xmlns:a16="http://schemas.microsoft.com/office/drawing/2014/main" id="{66E7C843-6B1C-1F82-C00F-B7CFF00C67B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62">
              <a:extLst>
                <a:ext uri="{FF2B5EF4-FFF2-40B4-BE49-F238E27FC236}">
                  <a16:creationId xmlns:a16="http://schemas.microsoft.com/office/drawing/2014/main" id="{AF335070-9A58-B017-69E0-89DBABABAC1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63">
              <a:extLst>
                <a:ext uri="{FF2B5EF4-FFF2-40B4-BE49-F238E27FC236}">
                  <a16:creationId xmlns:a16="http://schemas.microsoft.com/office/drawing/2014/main" id="{31B92D7E-9E2E-7EA5-2229-CC35473526E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64">
              <a:extLst>
                <a:ext uri="{FF2B5EF4-FFF2-40B4-BE49-F238E27FC236}">
                  <a16:creationId xmlns:a16="http://schemas.microsoft.com/office/drawing/2014/main" id="{97AB8F08-00D9-3CDB-5AF4-088C340E284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65">
              <a:extLst>
                <a:ext uri="{FF2B5EF4-FFF2-40B4-BE49-F238E27FC236}">
                  <a16:creationId xmlns:a16="http://schemas.microsoft.com/office/drawing/2014/main" id="{72B0BC7B-23DE-6449-1D11-BD474F2F1C1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66">
              <a:extLst>
                <a:ext uri="{FF2B5EF4-FFF2-40B4-BE49-F238E27FC236}">
                  <a16:creationId xmlns:a16="http://schemas.microsoft.com/office/drawing/2014/main" id="{E7953D67-04E0-9183-6C4A-8DA0F6A8009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67">
              <a:extLst>
                <a:ext uri="{FF2B5EF4-FFF2-40B4-BE49-F238E27FC236}">
                  <a16:creationId xmlns:a16="http://schemas.microsoft.com/office/drawing/2014/main" id="{86E8A009-5A4C-4010-EC91-44B58FFA6B9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68">
              <a:extLst>
                <a:ext uri="{FF2B5EF4-FFF2-40B4-BE49-F238E27FC236}">
                  <a16:creationId xmlns:a16="http://schemas.microsoft.com/office/drawing/2014/main" id="{E47CDE5B-E1CB-1C92-289B-DA7FEB73404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69">
              <a:extLst>
                <a:ext uri="{FF2B5EF4-FFF2-40B4-BE49-F238E27FC236}">
                  <a16:creationId xmlns:a16="http://schemas.microsoft.com/office/drawing/2014/main" id="{B5EE547F-FD7E-E3CB-A409-284731B97A0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70">
              <a:extLst>
                <a:ext uri="{FF2B5EF4-FFF2-40B4-BE49-F238E27FC236}">
                  <a16:creationId xmlns:a16="http://schemas.microsoft.com/office/drawing/2014/main" id="{B5DC6FBD-0FE7-5616-281F-BD5D305CC2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71">
              <a:extLst>
                <a:ext uri="{FF2B5EF4-FFF2-40B4-BE49-F238E27FC236}">
                  <a16:creationId xmlns:a16="http://schemas.microsoft.com/office/drawing/2014/main" id="{0BFD3FAC-0B47-2C2B-94F6-39DE9D0FF7D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72">
              <a:extLst>
                <a:ext uri="{FF2B5EF4-FFF2-40B4-BE49-F238E27FC236}">
                  <a16:creationId xmlns:a16="http://schemas.microsoft.com/office/drawing/2014/main" id="{08CC8097-7571-1D9B-2BBF-FDA50AD69BD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73">
              <a:extLst>
                <a:ext uri="{FF2B5EF4-FFF2-40B4-BE49-F238E27FC236}">
                  <a16:creationId xmlns:a16="http://schemas.microsoft.com/office/drawing/2014/main" id="{C3504E33-E805-AC5F-B344-A3BB3495C45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74">
              <a:extLst>
                <a:ext uri="{FF2B5EF4-FFF2-40B4-BE49-F238E27FC236}">
                  <a16:creationId xmlns:a16="http://schemas.microsoft.com/office/drawing/2014/main" id="{F1EAA30D-BF21-B489-69AE-9EB0947EA6C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75">
              <a:extLst>
                <a:ext uri="{FF2B5EF4-FFF2-40B4-BE49-F238E27FC236}">
                  <a16:creationId xmlns:a16="http://schemas.microsoft.com/office/drawing/2014/main" id="{D9C8CE9C-B631-F0D0-0625-4725CC860C3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76">
              <a:extLst>
                <a:ext uri="{FF2B5EF4-FFF2-40B4-BE49-F238E27FC236}">
                  <a16:creationId xmlns:a16="http://schemas.microsoft.com/office/drawing/2014/main" id="{8FAAE55D-A7CA-B6B4-AEDA-8FC2B1C581B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77">
              <a:extLst>
                <a:ext uri="{FF2B5EF4-FFF2-40B4-BE49-F238E27FC236}">
                  <a16:creationId xmlns:a16="http://schemas.microsoft.com/office/drawing/2014/main" id="{8D34F704-FB7B-1F3B-47F2-7FBD7A2B00B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78">
              <a:extLst>
                <a:ext uri="{FF2B5EF4-FFF2-40B4-BE49-F238E27FC236}">
                  <a16:creationId xmlns:a16="http://schemas.microsoft.com/office/drawing/2014/main" id="{29CFFBDF-FA3B-DA59-BDA7-5182B33A7A8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79">
              <a:extLst>
                <a:ext uri="{FF2B5EF4-FFF2-40B4-BE49-F238E27FC236}">
                  <a16:creationId xmlns:a16="http://schemas.microsoft.com/office/drawing/2014/main" id="{C1F26A00-7C84-F42B-837D-0DF1BDCA774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80">
              <a:extLst>
                <a:ext uri="{FF2B5EF4-FFF2-40B4-BE49-F238E27FC236}">
                  <a16:creationId xmlns:a16="http://schemas.microsoft.com/office/drawing/2014/main" id="{D6F8081C-EA1E-A876-B167-AD91B6CA8E3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81">
              <a:extLst>
                <a:ext uri="{FF2B5EF4-FFF2-40B4-BE49-F238E27FC236}">
                  <a16:creationId xmlns:a16="http://schemas.microsoft.com/office/drawing/2014/main" id="{C9255D66-7DAE-19E0-6E5C-D214BC83839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82">
              <a:extLst>
                <a:ext uri="{FF2B5EF4-FFF2-40B4-BE49-F238E27FC236}">
                  <a16:creationId xmlns:a16="http://schemas.microsoft.com/office/drawing/2014/main" id="{8476C35D-2DCB-F199-301B-3EF8E2F362E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83">
              <a:extLst>
                <a:ext uri="{FF2B5EF4-FFF2-40B4-BE49-F238E27FC236}">
                  <a16:creationId xmlns:a16="http://schemas.microsoft.com/office/drawing/2014/main" id="{7F39FD0C-4EB8-74E5-5D13-7016E41A7647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84">
              <a:extLst>
                <a:ext uri="{FF2B5EF4-FFF2-40B4-BE49-F238E27FC236}">
                  <a16:creationId xmlns:a16="http://schemas.microsoft.com/office/drawing/2014/main" id="{C7DDF58E-8544-E748-FE73-69F5B28F6C1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85">
              <a:extLst>
                <a:ext uri="{FF2B5EF4-FFF2-40B4-BE49-F238E27FC236}">
                  <a16:creationId xmlns:a16="http://schemas.microsoft.com/office/drawing/2014/main" id="{AB3907CF-7622-DC9B-E0D5-5AB2E0CEA9E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86">
              <a:extLst>
                <a:ext uri="{FF2B5EF4-FFF2-40B4-BE49-F238E27FC236}">
                  <a16:creationId xmlns:a16="http://schemas.microsoft.com/office/drawing/2014/main" id="{FF3A4634-494E-BAD8-1D77-C28E46554D42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87">
              <a:extLst>
                <a:ext uri="{FF2B5EF4-FFF2-40B4-BE49-F238E27FC236}">
                  <a16:creationId xmlns:a16="http://schemas.microsoft.com/office/drawing/2014/main" id="{EFABE6A2-B920-4D22-4D96-3058199D037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88">
              <a:extLst>
                <a:ext uri="{FF2B5EF4-FFF2-40B4-BE49-F238E27FC236}">
                  <a16:creationId xmlns:a16="http://schemas.microsoft.com/office/drawing/2014/main" id="{3D4F71A4-7650-8355-23D7-2B93C2F610D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389">
              <a:extLst>
                <a:ext uri="{FF2B5EF4-FFF2-40B4-BE49-F238E27FC236}">
                  <a16:creationId xmlns:a16="http://schemas.microsoft.com/office/drawing/2014/main" id="{F4294C7A-B7F2-6B29-CC2F-5FAEF4E999E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390">
              <a:extLst>
                <a:ext uri="{FF2B5EF4-FFF2-40B4-BE49-F238E27FC236}">
                  <a16:creationId xmlns:a16="http://schemas.microsoft.com/office/drawing/2014/main" id="{A4FB7027-9C0D-146A-FBCC-9621CC4ACE8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391">
              <a:extLst>
                <a:ext uri="{FF2B5EF4-FFF2-40B4-BE49-F238E27FC236}">
                  <a16:creationId xmlns:a16="http://schemas.microsoft.com/office/drawing/2014/main" id="{EB7181D7-AD40-9756-E9BA-D5AF991B287B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92">
              <a:extLst>
                <a:ext uri="{FF2B5EF4-FFF2-40B4-BE49-F238E27FC236}">
                  <a16:creationId xmlns:a16="http://schemas.microsoft.com/office/drawing/2014/main" id="{D98D264A-8FF3-FEE4-3692-17DD03BC670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93">
              <a:extLst>
                <a:ext uri="{FF2B5EF4-FFF2-40B4-BE49-F238E27FC236}">
                  <a16:creationId xmlns:a16="http://schemas.microsoft.com/office/drawing/2014/main" id="{F2682F68-3460-861E-204C-756E358D17B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94">
              <a:extLst>
                <a:ext uri="{FF2B5EF4-FFF2-40B4-BE49-F238E27FC236}">
                  <a16:creationId xmlns:a16="http://schemas.microsoft.com/office/drawing/2014/main" id="{C177221A-026D-9A1C-591D-E0C2F18FBEC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95">
              <a:extLst>
                <a:ext uri="{FF2B5EF4-FFF2-40B4-BE49-F238E27FC236}">
                  <a16:creationId xmlns:a16="http://schemas.microsoft.com/office/drawing/2014/main" id="{775F9B13-10EB-0DE9-7172-1D7EB3F28D1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96">
              <a:extLst>
                <a:ext uri="{FF2B5EF4-FFF2-40B4-BE49-F238E27FC236}">
                  <a16:creationId xmlns:a16="http://schemas.microsoft.com/office/drawing/2014/main" id="{93AE01CA-B5EF-F88A-B3C1-83C5D6CD3E06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397">
              <a:extLst>
                <a:ext uri="{FF2B5EF4-FFF2-40B4-BE49-F238E27FC236}">
                  <a16:creationId xmlns:a16="http://schemas.microsoft.com/office/drawing/2014/main" id="{FCA7AA68-90EC-B23E-748B-96ABEBA33FC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98">
              <a:extLst>
                <a:ext uri="{FF2B5EF4-FFF2-40B4-BE49-F238E27FC236}">
                  <a16:creationId xmlns:a16="http://schemas.microsoft.com/office/drawing/2014/main" id="{938A43AA-8808-A878-EE09-CCACD4B4480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99">
              <a:extLst>
                <a:ext uri="{FF2B5EF4-FFF2-40B4-BE49-F238E27FC236}">
                  <a16:creationId xmlns:a16="http://schemas.microsoft.com/office/drawing/2014/main" id="{81749968-8143-890E-AA4C-3912E634CCB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00">
              <a:extLst>
                <a:ext uri="{FF2B5EF4-FFF2-40B4-BE49-F238E27FC236}">
                  <a16:creationId xmlns:a16="http://schemas.microsoft.com/office/drawing/2014/main" id="{35FF550F-2443-6125-F8FE-3CCE57D71A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01">
              <a:extLst>
                <a:ext uri="{FF2B5EF4-FFF2-40B4-BE49-F238E27FC236}">
                  <a16:creationId xmlns:a16="http://schemas.microsoft.com/office/drawing/2014/main" id="{18F29D72-AB74-68BF-7902-8119925B576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02">
              <a:extLst>
                <a:ext uri="{FF2B5EF4-FFF2-40B4-BE49-F238E27FC236}">
                  <a16:creationId xmlns:a16="http://schemas.microsoft.com/office/drawing/2014/main" id="{A7C02688-B363-06D2-04E3-58C2BC22075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03">
              <a:extLst>
                <a:ext uri="{FF2B5EF4-FFF2-40B4-BE49-F238E27FC236}">
                  <a16:creationId xmlns:a16="http://schemas.microsoft.com/office/drawing/2014/main" id="{B9C32715-4DF7-10E5-C564-B73E1CF7349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04">
              <a:extLst>
                <a:ext uri="{FF2B5EF4-FFF2-40B4-BE49-F238E27FC236}">
                  <a16:creationId xmlns:a16="http://schemas.microsoft.com/office/drawing/2014/main" id="{8DC19C8B-BCBC-DF13-3A4E-1D7DA69DAF8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405">
              <a:extLst>
                <a:ext uri="{FF2B5EF4-FFF2-40B4-BE49-F238E27FC236}">
                  <a16:creationId xmlns:a16="http://schemas.microsoft.com/office/drawing/2014/main" id="{6478A18E-9E85-D778-40B1-8B7B77955DE5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06">
              <a:extLst>
                <a:ext uri="{FF2B5EF4-FFF2-40B4-BE49-F238E27FC236}">
                  <a16:creationId xmlns:a16="http://schemas.microsoft.com/office/drawing/2014/main" id="{8E70C149-951B-C4A1-23AC-3AC8660A4FA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07">
              <a:extLst>
                <a:ext uri="{FF2B5EF4-FFF2-40B4-BE49-F238E27FC236}">
                  <a16:creationId xmlns:a16="http://schemas.microsoft.com/office/drawing/2014/main" id="{85A4F6C7-AEA8-A7D0-58D1-0BAC1AA930D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408">
              <a:extLst>
                <a:ext uri="{FF2B5EF4-FFF2-40B4-BE49-F238E27FC236}">
                  <a16:creationId xmlns:a16="http://schemas.microsoft.com/office/drawing/2014/main" id="{56F90C79-38B2-7821-CA20-79D1F993966E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09">
              <a:extLst>
                <a:ext uri="{FF2B5EF4-FFF2-40B4-BE49-F238E27FC236}">
                  <a16:creationId xmlns:a16="http://schemas.microsoft.com/office/drawing/2014/main" id="{497E4C9F-8EA9-0E68-0608-A0C15CB2067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10">
              <a:extLst>
                <a:ext uri="{FF2B5EF4-FFF2-40B4-BE49-F238E27FC236}">
                  <a16:creationId xmlns:a16="http://schemas.microsoft.com/office/drawing/2014/main" id="{38840190-DF16-E106-A9A6-091EEC68519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11">
              <a:extLst>
                <a:ext uri="{FF2B5EF4-FFF2-40B4-BE49-F238E27FC236}">
                  <a16:creationId xmlns:a16="http://schemas.microsoft.com/office/drawing/2014/main" id="{CB82BFDA-954E-BAE1-B26D-DE237BC6973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12">
              <a:extLst>
                <a:ext uri="{FF2B5EF4-FFF2-40B4-BE49-F238E27FC236}">
                  <a16:creationId xmlns:a16="http://schemas.microsoft.com/office/drawing/2014/main" id="{D3F6B9F8-E971-464B-2570-B176216F3A0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13">
              <a:extLst>
                <a:ext uri="{FF2B5EF4-FFF2-40B4-BE49-F238E27FC236}">
                  <a16:creationId xmlns:a16="http://schemas.microsoft.com/office/drawing/2014/main" id="{62E098F9-C5C3-0134-2C1D-AA0D36D2EF6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414">
              <a:extLst>
                <a:ext uri="{FF2B5EF4-FFF2-40B4-BE49-F238E27FC236}">
                  <a16:creationId xmlns:a16="http://schemas.microsoft.com/office/drawing/2014/main" id="{FBE65B5C-D598-565D-6E58-A96C674991F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ounded Rectangle 125">
            <a:extLst>
              <a:ext uri="{FF2B5EF4-FFF2-40B4-BE49-F238E27FC236}">
                <a16:creationId xmlns:a16="http://schemas.microsoft.com/office/drawing/2014/main" id="{A3A41673-BB7D-479B-3A9F-DA34F9066538}"/>
              </a:ext>
            </a:extLst>
          </p:cNvPr>
          <p:cNvSpPr/>
          <p:nvPr userDrawn="1"/>
        </p:nvSpPr>
        <p:spPr>
          <a:xfrm>
            <a:off x="672768" y="574158"/>
            <a:ext cx="6214136" cy="9250326"/>
          </a:xfrm>
          <a:prstGeom prst="roundRect">
            <a:avLst>
              <a:gd name="adj" fmla="val 3968"/>
            </a:avLst>
          </a:prstGeom>
          <a:solidFill>
            <a:srgbClr val="866A42">
              <a:alpha val="7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27E09-F35C-3586-DBB6-8C6566346897}"/>
              </a:ext>
            </a:extLst>
          </p:cNvPr>
          <p:cNvSpPr txBox="1"/>
          <p:nvPr userDrawn="1"/>
        </p:nvSpPr>
        <p:spPr>
          <a:xfrm>
            <a:off x="1" y="10059401"/>
            <a:ext cx="7559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submission file should be saved in this format: 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Company</a:t>
            </a: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Name_04H&amp;E_submission_GCIIS2025</a:t>
            </a:r>
          </a:p>
        </p:txBody>
      </p:sp>
      <p:sp>
        <p:nvSpPr>
          <p:cNvPr id="10" name="Rounded Rectangle 126">
            <a:extLst>
              <a:ext uri="{FF2B5EF4-FFF2-40B4-BE49-F238E27FC236}">
                <a16:creationId xmlns:a16="http://schemas.microsoft.com/office/drawing/2014/main" id="{03CD2275-A1BD-45C3-D457-636F83214973}"/>
              </a:ext>
            </a:extLst>
          </p:cNvPr>
          <p:cNvSpPr/>
          <p:nvPr userDrawn="1"/>
        </p:nvSpPr>
        <p:spPr>
          <a:xfrm>
            <a:off x="890184" y="855601"/>
            <a:ext cx="112706" cy="86384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88B2BB8-D9F7-65C1-CAA8-C6ADDDAD1B35}"/>
              </a:ext>
            </a:extLst>
          </p:cNvPr>
          <p:cNvSpPr/>
          <p:nvPr userDrawn="1"/>
        </p:nvSpPr>
        <p:spPr>
          <a:xfrm rot="5400000">
            <a:off x="5969087" y="860382"/>
            <a:ext cx="705185" cy="69562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Rounded Rectangle 152">
            <a:extLst>
              <a:ext uri="{FF2B5EF4-FFF2-40B4-BE49-F238E27FC236}">
                <a16:creationId xmlns:a16="http://schemas.microsoft.com/office/drawing/2014/main" id="{1B4F821E-3C53-EBB2-430C-FD468C49A79A}"/>
              </a:ext>
            </a:extLst>
          </p:cNvPr>
          <p:cNvSpPr/>
          <p:nvPr userDrawn="1"/>
        </p:nvSpPr>
        <p:spPr>
          <a:xfrm>
            <a:off x="3998692" y="8650910"/>
            <a:ext cx="1960392" cy="51012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53">
            <a:extLst>
              <a:ext uri="{FF2B5EF4-FFF2-40B4-BE49-F238E27FC236}">
                <a16:creationId xmlns:a16="http://schemas.microsoft.com/office/drawing/2014/main" id="{065E775D-531C-8B01-97AF-95ACA976D01D}"/>
              </a:ext>
            </a:extLst>
          </p:cNvPr>
          <p:cNvSpPr/>
          <p:nvPr userDrawn="1"/>
        </p:nvSpPr>
        <p:spPr>
          <a:xfrm>
            <a:off x="1823184" y="8650910"/>
            <a:ext cx="1978864" cy="51012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1" i="0" dirty="0">
              <a:solidFill>
                <a:schemeClr val="tx2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EB700B-E4EF-73D0-717F-F26DA788C5AC}"/>
              </a:ext>
            </a:extLst>
          </p:cNvPr>
          <p:cNvGrpSpPr/>
          <p:nvPr userDrawn="1"/>
        </p:nvGrpSpPr>
        <p:grpSpPr>
          <a:xfrm>
            <a:off x="1126781" y="9048344"/>
            <a:ext cx="5630069" cy="521470"/>
            <a:chOff x="4507507" y="6280786"/>
            <a:chExt cx="4538965" cy="408824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05B0C103-B13B-B8D9-F1B5-837E62344D7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763344" y="6472447"/>
              <a:ext cx="4283128" cy="21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1450" indent="-171450" algn="ctr" defTabSz="914400">
                <a:spcBef>
                  <a:spcPct val="0"/>
                </a:spcBef>
              </a:pPr>
              <a:r>
                <a:rPr lang="en-US" altLang="en-US" sz="1200" b="1" i="0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Please select the type of your submission in yellow from the options above.</a:t>
              </a:r>
              <a:endParaRPr lang="en-GB" altLang="en-US" sz="1200" b="1" i="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6" name="Isosceles Triangle 57">
              <a:extLst>
                <a:ext uri="{FF2B5EF4-FFF2-40B4-BE49-F238E27FC236}">
                  <a16:creationId xmlns:a16="http://schemas.microsoft.com/office/drawing/2014/main" id="{FCB45A64-A8BD-529A-69E2-F4BF92FEA016}"/>
                </a:ext>
              </a:extLst>
            </p:cNvPr>
            <p:cNvSpPr/>
            <p:nvPr userDrawn="1"/>
          </p:nvSpPr>
          <p:spPr>
            <a:xfrm>
              <a:off x="4507507" y="6280786"/>
              <a:ext cx="203314" cy="353344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ounded Rectangle 153">
            <a:extLst>
              <a:ext uri="{FF2B5EF4-FFF2-40B4-BE49-F238E27FC236}">
                <a16:creationId xmlns:a16="http://schemas.microsoft.com/office/drawing/2014/main" id="{9D6B24AE-8021-D470-6F3C-A3B8411C62CD}"/>
              </a:ext>
            </a:extLst>
          </p:cNvPr>
          <p:cNvSpPr/>
          <p:nvPr userDrawn="1"/>
        </p:nvSpPr>
        <p:spPr>
          <a:xfrm>
            <a:off x="1443378" y="1367325"/>
            <a:ext cx="4750906" cy="8824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English: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" name="Rounded Rectangle 153">
            <a:extLst>
              <a:ext uri="{FF2B5EF4-FFF2-40B4-BE49-F238E27FC236}">
                <a16:creationId xmlns:a16="http://schemas.microsoft.com/office/drawing/2014/main" id="{69882046-EF30-EF3B-C200-835679EC26F9}"/>
              </a:ext>
            </a:extLst>
          </p:cNvPr>
          <p:cNvSpPr/>
          <p:nvPr userDrawn="1"/>
        </p:nvSpPr>
        <p:spPr>
          <a:xfrm>
            <a:off x="1443378" y="3644343"/>
            <a:ext cx="4750906" cy="8824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Case Study Title: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Rounded Rectangle 153">
            <a:extLst>
              <a:ext uri="{FF2B5EF4-FFF2-40B4-BE49-F238E27FC236}">
                <a16:creationId xmlns:a16="http://schemas.microsoft.com/office/drawing/2014/main" id="{76371F37-F961-FCD5-F687-F3EC91FABA9A}"/>
              </a:ext>
            </a:extLst>
          </p:cNvPr>
          <p:cNvSpPr/>
          <p:nvPr userDrawn="1"/>
        </p:nvSpPr>
        <p:spPr>
          <a:xfrm>
            <a:off x="1443378" y="6241305"/>
            <a:ext cx="4750906" cy="2137564"/>
          </a:xfrm>
          <a:prstGeom prst="roundRect">
            <a:avLst>
              <a:gd name="adj" fmla="val 648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Insert here the Company’s Logo: 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6" name="Rounded Rectangle 153">
            <a:extLst>
              <a:ext uri="{FF2B5EF4-FFF2-40B4-BE49-F238E27FC236}">
                <a16:creationId xmlns:a16="http://schemas.microsoft.com/office/drawing/2014/main" id="{25C59D30-BBF2-73C8-79C6-6D35FF6E441E}"/>
              </a:ext>
            </a:extLst>
          </p:cNvPr>
          <p:cNvSpPr/>
          <p:nvPr userDrawn="1"/>
        </p:nvSpPr>
        <p:spPr>
          <a:xfrm>
            <a:off x="1443378" y="2505834"/>
            <a:ext cx="4750906" cy="8824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Arabic (if available):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42" name="Rounded Rectangle 153">
            <a:extLst>
              <a:ext uri="{FF2B5EF4-FFF2-40B4-BE49-F238E27FC236}">
                <a16:creationId xmlns:a16="http://schemas.microsoft.com/office/drawing/2014/main" id="{37D451D1-EE37-2FCC-B536-BB7B07AC954B}"/>
              </a:ext>
            </a:extLst>
          </p:cNvPr>
          <p:cNvSpPr/>
          <p:nvPr userDrawn="1"/>
        </p:nvSpPr>
        <p:spPr>
          <a:xfrm>
            <a:off x="1443378" y="5512079"/>
            <a:ext cx="4750906" cy="47320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Website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43" name="Rounded Rectangle 153">
            <a:extLst>
              <a:ext uri="{FF2B5EF4-FFF2-40B4-BE49-F238E27FC236}">
                <a16:creationId xmlns:a16="http://schemas.microsoft.com/office/drawing/2014/main" id="{D6E86CC8-657F-DBD3-55D2-13F803A93BF3}"/>
              </a:ext>
            </a:extLst>
          </p:cNvPr>
          <p:cNvSpPr/>
          <p:nvPr userDrawn="1"/>
        </p:nvSpPr>
        <p:spPr>
          <a:xfrm>
            <a:off x="1443378" y="4782852"/>
            <a:ext cx="4750906" cy="47320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Project Period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12FC583-3EF6-E5C5-655E-1BF251397893}"/>
              </a:ext>
            </a:extLst>
          </p:cNvPr>
          <p:cNvSpPr/>
          <p:nvPr userDrawn="1"/>
        </p:nvSpPr>
        <p:spPr>
          <a:xfrm>
            <a:off x="2240645" y="823109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COMPANY DETAILS</a:t>
            </a:r>
          </a:p>
        </p:txBody>
      </p:sp>
    </p:spTree>
    <p:extLst>
      <p:ext uri="{BB962C8B-B14F-4D97-AF65-F5344CB8AC3E}">
        <p14:creationId xmlns:p14="http://schemas.microsoft.com/office/powerpoint/2010/main" val="2295117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25">
            <a:extLst>
              <a:ext uri="{FF2B5EF4-FFF2-40B4-BE49-F238E27FC236}">
                <a16:creationId xmlns:a16="http://schemas.microsoft.com/office/drawing/2014/main" id="{A3A41673-BB7D-479B-3A9F-DA34F9066538}"/>
              </a:ext>
            </a:extLst>
          </p:cNvPr>
          <p:cNvSpPr/>
          <p:nvPr userDrawn="1"/>
        </p:nvSpPr>
        <p:spPr>
          <a:xfrm>
            <a:off x="672768" y="1028076"/>
            <a:ext cx="6214136" cy="8505668"/>
          </a:xfrm>
          <a:prstGeom prst="roundRect">
            <a:avLst>
              <a:gd name="adj" fmla="val 3968"/>
            </a:avLst>
          </a:prstGeom>
          <a:solidFill>
            <a:srgbClr val="866A42">
              <a:alpha val="7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ounded Rectangle 126">
            <a:extLst>
              <a:ext uri="{FF2B5EF4-FFF2-40B4-BE49-F238E27FC236}">
                <a16:creationId xmlns:a16="http://schemas.microsoft.com/office/drawing/2014/main" id="{03CD2275-A1BD-45C3-D457-636F83214973}"/>
              </a:ext>
            </a:extLst>
          </p:cNvPr>
          <p:cNvSpPr/>
          <p:nvPr userDrawn="1"/>
        </p:nvSpPr>
        <p:spPr>
          <a:xfrm>
            <a:off x="890184" y="1168479"/>
            <a:ext cx="93433" cy="81554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88B2BB8-D9F7-65C1-CAA8-C6ADDDAD1B35}"/>
              </a:ext>
            </a:extLst>
          </p:cNvPr>
          <p:cNvSpPr/>
          <p:nvPr userDrawn="1"/>
        </p:nvSpPr>
        <p:spPr>
          <a:xfrm rot="5400000">
            <a:off x="6020428" y="1258815"/>
            <a:ext cx="705185" cy="69562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Rounded Rectangle 152">
            <a:extLst>
              <a:ext uri="{FF2B5EF4-FFF2-40B4-BE49-F238E27FC236}">
                <a16:creationId xmlns:a16="http://schemas.microsoft.com/office/drawing/2014/main" id="{1B4F821E-3C53-EBB2-430C-FD468C49A79A}"/>
              </a:ext>
            </a:extLst>
          </p:cNvPr>
          <p:cNvSpPr/>
          <p:nvPr userDrawn="1"/>
        </p:nvSpPr>
        <p:spPr>
          <a:xfrm>
            <a:off x="3998692" y="8300021"/>
            <a:ext cx="1960392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53">
            <a:extLst>
              <a:ext uri="{FF2B5EF4-FFF2-40B4-BE49-F238E27FC236}">
                <a16:creationId xmlns:a16="http://schemas.microsoft.com/office/drawing/2014/main" id="{065E775D-531C-8B01-97AF-95ACA976D01D}"/>
              </a:ext>
            </a:extLst>
          </p:cNvPr>
          <p:cNvSpPr/>
          <p:nvPr userDrawn="1"/>
        </p:nvSpPr>
        <p:spPr>
          <a:xfrm>
            <a:off x="1823184" y="8300021"/>
            <a:ext cx="1978864" cy="51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1" i="0" dirty="0">
              <a:solidFill>
                <a:schemeClr val="tx2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Rounded Rectangle 153">
            <a:extLst>
              <a:ext uri="{FF2B5EF4-FFF2-40B4-BE49-F238E27FC236}">
                <a16:creationId xmlns:a16="http://schemas.microsoft.com/office/drawing/2014/main" id="{9D6B24AE-8021-D470-6F3C-A3B8411C62CD}"/>
              </a:ext>
            </a:extLst>
          </p:cNvPr>
          <p:cNvSpPr/>
          <p:nvPr userDrawn="1"/>
        </p:nvSpPr>
        <p:spPr>
          <a:xfrm>
            <a:off x="1539240" y="1827984"/>
            <a:ext cx="4750906" cy="88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English: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" name="Rounded Rectangle 153">
            <a:extLst>
              <a:ext uri="{FF2B5EF4-FFF2-40B4-BE49-F238E27FC236}">
                <a16:creationId xmlns:a16="http://schemas.microsoft.com/office/drawing/2014/main" id="{69882046-EF30-EF3B-C200-835679EC26F9}"/>
              </a:ext>
            </a:extLst>
          </p:cNvPr>
          <p:cNvSpPr/>
          <p:nvPr userDrawn="1"/>
        </p:nvSpPr>
        <p:spPr>
          <a:xfrm>
            <a:off x="1539240" y="4051946"/>
            <a:ext cx="4750906" cy="88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Case Study Title: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Rounded Rectangle 153">
            <a:extLst>
              <a:ext uri="{FF2B5EF4-FFF2-40B4-BE49-F238E27FC236}">
                <a16:creationId xmlns:a16="http://schemas.microsoft.com/office/drawing/2014/main" id="{76371F37-F961-FCD5-F687-F3EC91FABA9A}"/>
              </a:ext>
            </a:extLst>
          </p:cNvPr>
          <p:cNvSpPr/>
          <p:nvPr userDrawn="1"/>
        </p:nvSpPr>
        <p:spPr>
          <a:xfrm>
            <a:off x="1559807" y="5866625"/>
            <a:ext cx="4750906" cy="2137564"/>
          </a:xfrm>
          <a:prstGeom prst="roundRect">
            <a:avLst>
              <a:gd name="adj" fmla="val 648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Insert here the Company’s Logo: 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6" name="Rounded Rectangle 153">
            <a:extLst>
              <a:ext uri="{FF2B5EF4-FFF2-40B4-BE49-F238E27FC236}">
                <a16:creationId xmlns:a16="http://schemas.microsoft.com/office/drawing/2014/main" id="{25C59D30-BBF2-73C8-79C6-6D35FF6E441E}"/>
              </a:ext>
            </a:extLst>
          </p:cNvPr>
          <p:cNvSpPr/>
          <p:nvPr userDrawn="1"/>
        </p:nvSpPr>
        <p:spPr>
          <a:xfrm>
            <a:off x="1539240" y="2939965"/>
            <a:ext cx="4750906" cy="88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Arabic (if available):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42" name="Rounded Rectangle 153">
            <a:extLst>
              <a:ext uri="{FF2B5EF4-FFF2-40B4-BE49-F238E27FC236}">
                <a16:creationId xmlns:a16="http://schemas.microsoft.com/office/drawing/2014/main" id="{37D451D1-EE37-2FCC-B536-BB7B07AC954B}"/>
              </a:ext>
            </a:extLst>
          </p:cNvPr>
          <p:cNvSpPr/>
          <p:nvPr userDrawn="1"/>
        </p:nvSpPr>
        <p:spPr>
          <a:xfrm>
            <a:off x="1559807" y="5163927"/>
            <a:ext cx="4750906" cy="4732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Website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 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ED52A-5D67-621A-7D7A-1F85B491E346}"/>
              </a:ext>
            </a:extLst>
          </p:cNvPr>
          <p:cNvSpPr txBox="1"/>
          <p:nvPr userDrawn="1"/>
        </p:nvSpPr>
        <p:spPr>
          <a:xfrm>
            <a:off x="1" y="10059401"/>
            <a:ext cx="7559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submission file should be saved in this format: 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Company</a:t>
            </a: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Name_04H&amp;E_submission_GCIIS2025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524ABB-0B83-54C4-BED9-ECF4DC2358B6}"/>
              </a:ext>
            </a:extLst>
          </p:cNvPr>
          <p:cNvGrpSpPr/>
          <p:nvPr userDrawn="1"/>
        </p:nvGrpSpPr>
        <p:grpSpPr>
          <a:xfrm>
            <a:off x="1126779" y="8861926"/>
            <a:ext cx="5594052" cy="509267"/>
            <a:chOff x="4507507" y="6280786"/>
            <a:chExt cx="4509930" cy="399257"/>
          </a:xfrm>
        </p:grpSpPr>
        <p:sp>
          <p:nvSpPr>
            <p:cNvPr id="131" name="TextBox 5">
              <a:extLst>
                <a:ext uri="{FF2B5EF4-FFF2-40B4-BE49-F238E27FC236}">
                  <a16:creationId xmlns:a16="http://schemas.microsoft.com/office/drawing/2014/main" id="{EC7F60E2-FE46-B455-92F5-D6127005BE4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733683" y="6462880"/>
              <a:ext cx="4283754" cy="21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1450" indent="-171450" algn="ctr" defTabSz="914400">
                <a:spcBef>
                  <a:spcPct val="0"/>
                </a:spcBef>
              </a:pPr>
              <a:r>
                <a:rPr lang="en-US" altLang="en-US" sz="1200" b="1" i="0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Please select the type of your submission in yellow from the options above.</a:t>
              </a:r>
              <a:endParaRPr lang="en-GB" altLang="en-US" sz="1200" b="1" i="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32" name="Isosceles Triangle 57">
              <a:extLst>
                <a:ext uri="{FF2B5EF4-FFF2-40B4-BE49-F238E27FC236}">
                  <a16:creationId xmlns:a16="http://schemas.microsoft.com/office/drawing/2014/main" id="{44A51614-76D3-5905-1AAD-B1B540F04066}"/>
                </a:ext>
              </a:extLst>
            </p:cNvPr>
            <p:cNvSpPr/>
            <p:nvPr userDrawn="1"/>
          </p:nvSpPr>
          <p:spPr>
            <a:xfrm>
              <a:off x="4507507" y="6280786"/>
              <a:ext cx="203314" cy="353344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75172B1-EF79-E1AB-5532-15DA973A3CD8}"/>
              </a:ext>
            </a:extLst>
          </p:cNvPr>
          <p:cNvSpPr/>
          <p:nvPr userDrawn="1"/>
        </p:nvSpPr>
        <p:spPr>
          <a:xfrm>
            <a:off x="2240645" y="1182284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COMPANY DETAILS</a:t>
            </a:r>
          </a:p>
        </p:txBody>
      </p:sp>
    </p:spTree>
    <p:extLst>
      <p:ext uri="{BB962C8B-B14F-4D97-AF65-F5344CB8AC3E}">
        <p14:creationId xmlns:p14="http://schemas.microsoft.com/office/powerpoint/2010/main" val="19801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: Diagonal Corners Rounded 234">
            <a:extLst>
              <a:ext uri="{FF2B5EF4-FFF2-40B4-BE49-F238E27FC236}">
                <a16:creationId xmlns:a16="http://schemas.microsoft.com/office/drawing/2014/main" id="{D58D9B11-9CB9-3B59-EC32-AE181605FD83}"/>
              </a:ext>
            </a:extLst>
          </p:cNvPr>
          <p:cNvSpPr/>
          <p:nvPr userDrawn="1"/>
        </p:nvSpPr>
        <p:spPr>
          <a:xfrm>
            <a:off x="2240645" y="823109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CONTACT DETAILS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914D1ED-6C40-9C79-6624-64C5469C5D0F}"/>
              </a:ext>
            </a:extLst>
          </p:cNvPr>
          <p:cNvSpPr/>
          <p:nvPr userDrawn="1"/>
        </p:nvSpPr>
        <p:spPr>
          <a:xfrm>
            <a:off x="687087" y="9616433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7278E05-B4A1-80AD-157E-2C0AF3557610}"/>
              </a:ext>
            </a:extLst>
          </p:cNvPr>
          <p:cNvSpPr/>
          <p:nvPr userDrawn="1"/>
        </p:nvSpPr>
        <p:spPr>
          <a:xfrm>
            <a:off x="585489" y="999163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240" name="Table 239">
            <a:extLst>
              <a:ext uri="{FF2B5EF4-FFF2-40B4-BE49-F238E27FC236}">
                <a16:creationId xmlns:a16="http://schemas.microsoft.com/office/drawing/2014/main" id="{F4F3733F-5B30-4A79-3EA2-E887466BE2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8882859"/>
              </p:ext>
            </p:extLst>
          </p:nvPr>
        </p:nvGraphicFramePr>
        <p:xfrm>
          <a:off x="495425" y="2290513"/>
          <a:ext cx="6604000" cy="5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Person: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Department: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2270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Country: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6704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Telephone Number: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45853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Submission Date: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0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A63ACDC-98F4-A039-B479-519ADBA376CB}"/>
              </a:ext>
            </a:extLst>
          </p:cNvPr>
          <p:cNvSpPr/>
          <p:nvPr userDrawn="1"/>
        </p:nvSpPr>
        <p:spPr>
          <a:xfrm>
            <a:off x="1063318" y="9656579"/>
            <a:ext cx="6111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the information given on this form is correct.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C9259-00E6-CCBD-4A66-3C23D286CC5A}"/>
              </a:ext>
            </a:extLst>
          </p:cNvPr>
          <p:cNvSpPr txBox="1"/>
          <p:nvPr userDrawn="1"/>
        </p:nvSpPr>
        <p:spPr>
          <a:xfrm>
            <a:off x="495425" y="1476113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dirty="0">
                <a:solidFill>
                  <a:schemeClr val="tx1"/>
                </a:solidFill>
              </a:rPr>
              <a:t> This page is to be filled with the main contact details of who is authorized to represent his company in the communication with Dubai Quality Group</a:t>
            </a:r>
            <a:endParaRPr lang="en-A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: Diagonal Corners Rounded 115">
            <a:extLst>
              <a:ext uri="{FF2B5EF4-FFF2-40B4-BE49-F238E27FC236}">
                <a16:creationId xmlns:a16="http://schemas.microsoft.com/office/drawing/2014/main" id="{882D062A-D86A-D00C-158B-2AF1595B60BF}"/>
              </a:ext>
            </a:extLst>
          </p:cNvPr>
          <p:cNvSpPr/>
          <p:nvPr userDrawn="1"/>
        </p:nvSpPr>
        <p:spPr>
          <a:xfrm>
            <a:off x="1994229" y="537974"/>
            <a:ext cx="3536041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TEAM MEMBERS LIST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52B5D20-4324-C5DF-4B96-A285D3D1C225}"/>
              </a:ext>
            </a:extLst>
          </p:cNvPr>
          <p:cNvSpPr/>
          <p:nvPr userDrawn="1"/>
        </p:nvSpPr>
        <p:spPr>
          <a:xfrm>
            <a:off x="687087" y="9863171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09C575A-618D-81A2-ED47-8AC3FFBE9472}"/>
              </a:ext>
            </a:extLst>
          </p:cNvPr>
          <p:cNvSpPr txBox="1"/>
          <p:nvPr userDrawn="1"/>
        </p:nvSpPr>
        <p:spPr>
          <a:xfrm>
            <a:off x="477837" y="1042096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dirty="0">
                <a:solidFill>
                  <a:schemeClr val="tx1"/>
                </a:solidFill>
              </a:rPr>
              <a:t> This page is to be filled with the Team Members' details</a:t>
            </a:r>
            <a:endParaRPr lang="en-AE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53AB89FC-1570-9D8F-6E8C-6A93806BB91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309167"/>
              </p:ext>
            </p:extLst>
          </p:nvPr>
        </p:nvGraphicFramePr>
        <p:xfrm>
          <a:off x="460249" y="1525039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3103BEBD-C859-5B6E-6BBB-207B1B98923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1881955"/>
              </p:ext>
            </p:extLst>
          </p:nvPr>
        </p:nvGraphicFramePr>
        <p:xfrm>
          <a:off x="477837" y="4237612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62963A0A-C644-B884-CEF7-D39D208229B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0460334"/>
              </p:ext>
            </p:extLst>
          </p:nvPr>
        </p:nvGraphicFramePr>
        <p:xfrm>
          <a:off x="460249" y="6993728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sp>
        <p:nvSpPr>
          <p:cNvPr id="123" name="Rectangle 122">
            <a:extLst>
              <a:ext uri="{FF2B5EF4-FFF2-40B4-BE49-F238E27FC236}">
                <a16:creationId xmlns:a16="http://schemas.microsoft.com/office/drawing/2014/main" id="{08C12E4A-F7CE-255E-9F26-0365D88EB10B}"/>
              </a:ext>
            </a:extLst>
          </p:cNvPr>
          <p:cNvSpPr/>
          <p:nvPr userDrawn="1"/>
        </p:nvSpPr>
        <p:spPr>
          <a:xfrm>
            <a:off x="585489" y="1020934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223FDB-B78B-0F9F-7A1E-9FE8C6A81988}"/>
              </a:ext>
            </a:extLst>
          </p:cNvPr>
          <p:cNvSpPr/>
          <p:nvPr userDrawn="1"/>
        </p:nvSpPr>
        <p:spPr>
          <a:xfrm>
            <a:off x="1063318" y="9903317"/>
            <a:ext cx="61113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the information given on this form is correct.</a:t>
            </a:r>
          </a:p>
        </p:txBody>
      </p:sp>
    </p:spTree>
    <p:extLst>
      <p:ext uri="{BB962C8B-B14F-4D97-AF65-F5344CB8AC3E}">
        <p14:creationId xmlns:p14="http://schemas.microsoft.com/office/powerpoint/2010/main" val="25218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BDEC00B8-A9F4-CD73-6D53-10E94B6E1AE9}"/>
              </a:ext>
            </a:extLst>
          </p:cNvPr>
          <p:cNvSpPr/>
          <p:nvPr userDrawn="1"/>
        </p:nvSpPr>
        <p:spPr>
          <a:xfrm>
            <a:off x="795130" y="1139659"/>
            <a:ext cx="6162260" cy="2252898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A2C4DA-F43F-DFD9-36A7-63EE7A5148F3}"/>
              </a:ext>
            </a:extLst>
          </p:cNvPr>
          <p:cNvGrpSpPr/>
          <p:nvPr userDrawn="1"/>
        </p:nvGrpSpPr>
        <p:grpSpPr>
          <a:xfrm>
            <a:off x="909243" y="699099"/>
            <a:ext cx="5741188" cy="556672"/>
            <a:chOff x="1154287" y="626528"/>
            <a:chExt cx="5741188" cy="556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6B42EE-D50F-DCD6-E77B-E4248E8066FF}"/>
                </a:ext>
              </a:extLst>
            </p:cNvPr>
            <p:cNvGrpSpPr/>
            <p:nvPr userDrawn="1"/>
          </p:nvGrpSpPr>
          <p:grpSpPr>
            <a:xfrm>
              <a:off x="1154287" y="626528"/>
              <a:ext cx="5741188" cy="556672"/>
              <a:chOff x="2174851" y="653093"/>
              <a:chExt cx="5741188" cy="556672"/>
            </a:xfrm>
          </p:grpSpPr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14340D1-B863-75B5-D36A-5E2FB7998D6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1" y="653093"/>
                <a:ext cx="5741188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ABOUT THE ORGANIZATION</a:t>
                </a:r>
              </a:p>
            </p:txBody>
          </p:sp>
          <p:pic>
            <p:nvPicPr>
              <p:cNvPr id="8" name="Graphic 7" descr="Badge 1 with solid fill">
                <a:extLst>
                  <a:ext uri="{FF2B5EF4-FFF2-40B4-BE49-F238E27FC236}">
                    <a16:creationId xmlns:a16="http://schemas.microsoft.com/office/drawing/2014/main" id="{E068C2DC-EC85-D806-0A6F-DE4BEF21D7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Storytelling with solid fill">
              <a:extLst>
                <a:ext uri="{FF2B5EF4-FFF2-40B4-BE49-F238E27FC236}">
                  <a16:creationId xmlns:a16="http://schemas.microsoft.com/office/drawing/2014/main" id="{6612CB71-F9BC-3157-448B-08AAF2E3F2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7704" y="690972"/>
              <a:ext cx="427876" cy="42787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BF64A43-69F9-6D3A-8594-190677E38366}"/>
              </a:ext>
            </a:extLst>
          </p:cNvPr>
          <p:cNvSpPr txBox="1"/>
          <p:nvPr userDrawn="1"/>
        </p:nvSpPr>
        <p:spPr>
          <a:xfrm>
            <a:off x="1067502" y="1464313"/>
            <a:ext cx="558292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1.1.	BRIEF INTRODUCTION TO THE ORGANIZATION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1.2.	PRODUCTS / SERVICES OFFERED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1.3.	LOCATIONS</a:t>
            </a:r>
          </a:p>
        </p:txBody>
      </p:sp>
    </p:spTree>
    <p:extLst>
      <p:ext uri="{BB962C8B-B14F-4D97-AF65-F5344CB8AC3E}">
        <p14:creationId xmlns:p14="http://schemas.microsoft.com/office/powerpoint/2010/main" val="366962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4C74F29-7934-658B-58EA-6E9BF6DC9DED}"/>
              </a:ext>
            </a:extLst>
          </p:cNvPr>
          <p:cNvGrpSpPr/>
          <p:nvPr userDrawn="1"/>
        </p:nvGrpSpPr>
        <p:grpSpPr>
          <a:xfrm>
            <a:off x="0" y="626528"/>
            <a:ext cx="5741188" cy="556672"/>
            <a:chOff x="1154287" y="626528"/>
            <a:chExt cx="5741188" cy="5566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6B90C2-BEA4-38D4-4317-9A21D96D0D69}"/>
                </a:ext>
              </a:extLst>
            </p:cNvPr>
            <p:cNvGrpSpPr/>
            <p:nvPr userDrawn="1"/>
          </p:nvGrpSpPr>
          <p:grpSpPr>
            <a:xfrm>
              <a:off x="1154287" y="626528"/>
              <a:ext cx="5741188" cy="556672"/>
              <a:chOff x="2174851" y="653093"/>
              <a:chExt cx="5741188" cy="556672"/>
            </a:xfrm>
          </p:grpSpPr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4CFF635-83B3-3EBC-1AE6-AC33F93F09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1" y="653093"/>
                <a:ext cx="5741188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ABOUT THE ORGANIZATION</a:t>
                </a:r>
              </a:p>
            </p:txBody>
          </p:sp>
          <p:pic>
            <p:nvPicPr>
              <p:cNvPr id="2" name="Graphic 1" descr="Badge 1 with solid fill">
                <a:extLst>
                  <a:ext uri="{FF2B5EF4-FFF2-40B4-BE49-F238E27FC236}">
                    <a16:creationId xmlns:a16="http://schemas.microsoft.com/office/drawing/2014/main" id="{11AD513F-56DE-2938-A2D4-A69CC3FBE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Storytelling with solid fill">
              <a:extLst>
                <a:ext uri="{FF2B5EF4-FFF2-40B4-BE49-F238E27FC236}">
                  <a16:creationId xmlns:a16="http://schemas.microsoft.com/office/drawing/2014/main" id="{83E61210-7F2A-70D7-39A5-4A1E9AFFC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7704" y="690972"/>
              <a:ext cx="427876" cy="42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75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93A84F1-19EF-85B0-DB30-CE55CDAC66B7}"/>
              </a:ext>
            </a:extLst>
          </p:cNvPr>
          <p:cNvSpPr/>
          <p:nvPr userDrawn="1"/>
        </p:nvSpPr>
        <p:spPr>
          <a:xfrm>
            <a:off x="795130" y="1139658"/>
            <a:ext cx="6162260" cy="7329785"/>
          </a:xfrm>
          <a:prstGeom prst="roundRect">
            <a:avLst>
              <a:gd name="adj" fmla="val 13991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708C7-09D7-B7C3-25BF-FAEDF2E2CF58}"/>
              </a:ext>
            </a:extLst>
          </p:cNvPr>
          <p:cNvSpPr txBox="1"/>
          <p:nvPr userDrawn="1"/>
        </p:nvSpPr>
        <p:spPr>
          <a:xfrm>
            <a:off x="1067502" y="1464313"/>
            <a:ext cx="5582929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2.1.	KINDLY DESCRIBE THE INITIATIVE AND ITS IMPACT ON THE STAKEHOLDERS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2.2.	WHAT CREATED THE NEED TO IDENTIFY AND WORK ON EMPLOYEE HAPPINESS IN THE ORGANIZATION?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2.3.	WHAT PRELIMINARY RESEARCH WAS CARRIED OUT (LIST SOURCES E.G. EMPLOYEE SURVEY, SUGGESTIONS, CONCERNS ETC.) TO CREATE HAPPINESS IN THE ORGANIZATION?</a:t>
            </a:r>
          </a:p>
          <a:p>
            <a:pPr marL="0" indent="0"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2.4.	HOW WERE THE RESOURCES / BUDGET DETERMINED AND OBTAINED FOR THE PROJECT / INITIATIVES?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BA9EB9-7886-BA31-13A3-B4589F70BA54}"/>
              </a:ext>
            </a:extLst>
          </p:cNvPr>
          <p:cNvGrpSpPr/>
          <p:nvPr userDrawn="1"/>
        </p:nvGrpSpPr>
        <p:grpSpPr>
          <a:xfrm>
            <a:off x="997145" y="626528"/>
            <a:ext cx="5565385" cy="556672"/>
            <a:chOff x="997145" y="626528"/>
            <a:chExt cx="556538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97146" y="626528"/>
              <a:ext cx="556538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INITIATIVE DESCRIPTION</a:t>
              </a:r>
            </a:p>
          </p:txBody>
        </p:sp>
        <p:pic>
          <p:nvPicPr>
            <p:cNvPr id="2" name="Graphic 1" descr="Badge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97145" y="626528"/>
              <a:ext cx="556672" cy="556672"/>
            </a:xfrm>
            <a:prstGeom prst="rect">
              <a:avLst/>
            </a:prstGeom>
          </p:spPr>
        </p:pic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FC173033-8A07-3306-CCCB-B6571750365A}"/>
                </a:ext>
              </a:extLst>
            </p:cNvPr>
            <p:cNvSpPr/>
            <p:nvPr userDrawn="1"/>
          </p:nvSpPr>
          <p:spPr>
            <a:xfrm>
              <a:off x="5901776" y="689726"/>
              <a:ext cx="380000" cy="407126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93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5BA9EB9-7886-BA31-13A3-B4589F70BA54}"/>
              </a:ext>
            </a:extLst>
          </p:cNvPr>
          <p:cNvGrpSpPr/>
          <p:nvPr userDrawn="1"/>
        </p:nvGrpSpPr>
        <p:grpSpPr>
          <a:xfrm>
            <a:off x="0" y="626528"/>
            <a:ext cx="5565385" cy="556672"/>
            <a:chOff x="997145" y="626528"/>
            <a:chExt cx="5565385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97146" y="626528"/>
              <a:ext cx="5565384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7200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INITIATIVE DESCRIPTION</a:t>
              </a:r>
            </a:p>
          </p:txBody>
        </p:sp>
        <p:pic>
          <p:nvPicPr>
            <p:cNvPr id="2" name="Graphic 1" descr="Badge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97145" y="626528"/>
              <a:ext cx="556672" cy="556672"/>
            </a:xfrm>
            <a:prstGeom prst="rect">
              <a:avLst/>
            </a:prstGeom>
          </p:spPr>
        </p:pic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FC173033-8A07-3306-CCCB-B6571750365A}"/>
                </a:ext>
              </a:extLst>
            </p:cNvPr>
            <p:cNvSpPr/>
            <p:nvPr userDrawn="1"/>
          </p:nvSpPr>
          <p:spPr>
            <a:xfrm>
              <a:off x="5901776" y="689726"/>
              <a:ext cx="380000" cy="407126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7042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7A91F-7A8F-E11A-432B-A6A6BBB4575E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DF5D28B-C760-3EF2-2440-0293DBB3EE2A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Continual Improvement Award 2025, 14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0F462E-F010-16D2-EE3B-E96993BA504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9866DD-E8AC-DBC6-9A47-8A69FD28A3BB}"/>
              </a:ext>
            </a:extLst>
          </p:cNvPr>
          <p:cNvSpPr txBox="1"/>
          <p:nvPr userDrawn="1"/>
        </p:nvSpPr>
        <p:spPr>
          <a:xfrm>
            <a:off x="1" y="10483736"/>
            <a:ext cx="7559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76A427-C914-CDE5-B3F3-EA1FFA5ABA0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A40C36-8411-FE35-307B-6D58E413BC7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46070" b="15125"/>
          <a:stretch/>
        </p:blipFill>
        <p:spPr>
          <a:xfrm>
            <a:off x="7176157" y="18625"/>
            <a:ext cx="236197" cy="2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70" r:id="rId2"/>
    <p:sldLayoutId id="2147483737" r:id="rId3"/>
    <p:sldLayoutId id="2147483687" r:id="rId4"/>
    <p:sldLayoutId id="2147483763" r:id="rId5"/>
    <p:sldLayoutId id="2147483764" r:id="rId6"/>
    <p:sldLayoutId id="2147483698" r:id="rId7"/>
    <p:sldLayoutId id="2147483754" r:id="rId8"/>
    <p:sldLayoutId id="2147483765" r:id="rId9"/>
    <p:sldLayoutId id="2147483755" r:id="rId10"/>
    <p:sldLayoutId id="2147483766" r:id="rId11"/>
    <p:sldLayoutId id="2147483756" r:id="rId12"/>
    <p:sldLayoutId id="2147483767" r:id="rId13"/>
    <p:sldLayoutId id="2147483757" r:id="rId14"/>
    <p:sldLayoutId id="2147483768" r:id="rId15"/>
    <p:sldLayoutId id="2147483758" r:id="rId16"/>
    <p:sldLayoutId id="2147483769" r:id="rId17"/>
    <p:sldLayoutId id="2147483762" r:id="rId18"/>
    <p:sldLayoutId id="2147483718" r:id="rId19"/>
    <p:sldLayoutId id="2147483771" r:id="rId20"/>
  </p:sldLayoutIdLst>
  <p:hf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33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7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CE89B-CE23-1818-3E3C-A0B851FA3C11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	KINDLY DESCRIBE THE INITIATIVE AND ITS IMPACT ON THE STAKEHOLDERS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80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CF6E3-34DD-9CC3-A309-563DE0DC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B10DCC-1DAA-675E-3DB1-EC150B51EC90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2.2.	WHAT CREATED THE NEED TO IDENTIFY AND WORK ON EMPLOYEE HAPPINESS IN THE ORGANIZATION?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11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4236-070A-364F-5914-F5C236C78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9F95A-F8CD-8701-02F3-B661AF7EB84E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2.3.	WHAT PRELIMINARY RESEARCH WAS CARRIED OUT (LIST SOURCES E.G. EMPLOYEE SURVEY, SUGGESTIONS, CONCERNS ETC.) TO CREATE HAPPINESS IN THE ORGANIZATION?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19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E3EAC-C6BC-E72F-5370-AA890CF2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759F3-E4CB-A3C8-34BB-71CCEAD08329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2.4.	HOW WERE THE RESOURCES / BUDGET DETERMINED AND OBTAINED FOR THE PROJECT / INITIATIVES?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97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8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8D969-A053-D28B-303D-2C75DA22BF28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3.1.	HOW WAS THE DEPLOYMENT APPROACH IDENTIFIED?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91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62773-319E-28F1-4F78-D9707D821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8B945-D7B4-4D10-21BD-4D54FE4EAD8D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	KINDLY ELABORATE ON THE PROCESS UTILIZED TO DEPLOY THE INITIATIVE (PLAN, POLICY, INITIATIVE FRAMEWORK, TECHNOLOGICAL SUPPORT, ETC.).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92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47AF-F360-07BB-B317-93CF81478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332B6-4FEE-16C4-3B80-EBAC0839C9C5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3.3.	HOW WERE THE EMOTIONAL /SOCIAL / CULTURAL ASPECTS ADDRESSED IN CREATING HAPPINESS WITHIN THE ORGANIZATION?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829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01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AC3BA4-7B70-58C1-EAE9-880726F06BD9}"/>
              </a:ext>
            </a:extLst>
          </p:cNvPr>
          <p:cNvSpPr/>
          <p:nvPr/>
        </p:nvSpPr>
        <p:spPr>
          <a:xfrm>
            <a:off x="762190" y="9920132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8158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DE3CA-55C1-D4C6-12B3-8CEE68B8AF04}"/>
              </a:ext>
            </a:extLst>
          </p:cNvPr>
          <p:cNvSpPr txBox="1"/>
          <p:nvPr/>
        </p:nvSpPr>
        <p:spPr>
          <a:xfrm>
            <a:off x="130629" y="1364343"/>
            <a:ext cx="7155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	WHAT WERE THE MAIN RESULTS (QUALITATIVE AND QUANTITATIVE)? (e.g. % increase in employee happiness/satisfaction, survey index went up by x%, more happiness ideas generated, percentage of employee engagement etc..., even if done on a pilot basis)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986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D04FC-FB38-3F79-A1EC-90B471ABF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9CE92-58B6-6E89-FA37-D3D4926F21E3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	IS THERE ANY CORRELATION BETWEEN HAPPINESS INDEX AND CUSTOMER SATISFACTION OR BUSINESS RESULTS?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330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0935-C705-E6A8-D03F-B18FCF27B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426292-A6DF-26C0-00B0-3C21FBF590F0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4.3.	LIST BENEFITS (TANGIBLE/INTANGIBLE).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191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807FE-8CDC-2F8C-509D-DFF6F962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48F8A7-FF4F-3773-2ACF-177C1F66E6B9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4.4.	WAS THE APPROACH REFINED DURING THE PAST YEARS?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947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2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BAD7C7-37E9-4440-9E1E-9760A5C037FE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5.1.	HOW WAS THE INITIATIVE STANDARDIZED?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89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E9C4-7935-36D2-148C-3F173D86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7827A1-EBD5-01FC-7308-5FE771DB592F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5.2.	WERE THERE ANY RISKS IDENTIFIED? HAVE THE RATINGS OF THESE RISKS DECREASED?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61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16CD7-8CA2-548A-8055-8159FA073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44752-FC0D-BF0D-AC27-3F10119C0BAC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5.3.	 WHAT WERE THE LESSONS LEARNT, AND WHAT IS THE VISION AHEAD?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002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35B47-1FF0-287A-4D9F-A5BAE41F1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57A9DD-14F6-3584-11BC-D7A04D2CAA7D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5.4.	WHAT ARE THE ACTIONS FOR FURTHER IMPROVEMENT?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09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2B08-8464-EED3-83FD-91C5278A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834C8-5F59-6E2B-3F93-4C3519365C89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	IS THERE ANY PLAN FOR BENCHMARKING WITH OTHER INDUSTRIES / SECTORS / ORGANIZATIONS?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477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A92B3-9498-B2D1-5024-6E21CDC4ABB3}"/>
              </a:ext>
            </a:extLst>
          </p:cNvPr>
          <p:cNvSpPr txBox="1"/>
          <p:nvPr/>
        </p:nvSpPr>
        <p:spPr>
          <a:xfrm>
            <a:off x="4154395" y="8788593"/>
            <a:ext cx="1527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SERVICES</a:t>
            </a:r>
            <a:endParaRPr lang="en-AE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5420F-C850-508B-E6B9-013EC211FF73}"/>
              </a:ext>
            </a:extLst>
          </p:cNvPr>
          <p:cNvSpPr txBox="1"/>
          <p:nvPr/>
        </p:nvSpPr>
        <p:spPr>
          <a:xfrm>
            <a:off x="1943712" y="8788593"/>
            <a:ext cx="1628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MANUFACTURING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55297-004B-7552-0693-A458465C069A}"/>
              </a:ext>
            </a:extLst>
          </p:cNvPr>
          <p:cNvSpPr txBox="1"/>
          <p:nvPr/>
        </p:nvSpPr>
        <p:spPr>
          <a:xfrm>
            <a:off x="1566238" y="3885973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CEA63-2EA6-F97F-8898-54D195465077}"/>
              </a:ext>
            </a:extLst>
          </p:cNvPr>
          <p:cNvSpPr txBox="1"/>
          <p:nvPr/>
        </p:nvSpPr>
        <p:spPr>
          <a:xfrm>
            <a:off x="1566239" y="2773463"/>
            <a:ext cx="4427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94F80-2814-E201-E04A-CB4DA2E0C796}"/>
              </a:ext>
            </a:extLst>
          </p:cNvPr>
          <p:cNvSpPr txBox="1"/>
          <p:nvPr/>
        </p:nvSpPr>
        <p:spPr>
          <a:xfrm>
            <a:off x="2596932" y="4915892"/>
            <a:ext cx="339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from MM-YY to MM-YY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E980-ECA4-B392-83C7-D05593CFA36D}"/>
              </a:ext>
            </a:extLst>
          </p:cNvPr>
          <p:cNvSpPr txBox="1"/>
          <p:nvPr/>
        </p:nvSpPr>
        <p:spPr>
          <a:xfrm>
            <a:off x="1566238" y="1679780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4C3A2-2217-40EC-51FB-4CCB46D98235}"/>
              </a:ext>
            </a:extLst>
          </p:cNvPr>
          <p:cNvSpPr txBox="1"/>
          <p:nvPr/>
        </p:nvSpPr>
        <p:spPr>
          <a:xfrm>
            <a:off x="2822350" y="5602378"/>
            <a:ext cx="3254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35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59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F1E99-4614-9935-941A-54797BE56D46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6.1.	WHAT ARE THE PLANS AND MONITORING MECHANISMS FOR THE SUSTENANCE OF RESULTS ALREADY ACHIEVED?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942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26EBE-E323-348F-EAE2-384E67C88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B4063F-8FCB-1A5B-3DCE-4594A6988EBF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6.2.	WHAT IS THE EXTENT OF THE DEPLOYMENT? IF IT IS ONLY IMPLEMENTED IN A FEW DIVISIONS, IS THERE A PLAN TO EXPAND IT ACROSS THE ORGANIZATION?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60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09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5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37318-B06A-7C1D-9327-1183EFF798C0}"/>
              </a:ext>
            </a:extLst>
          </p:cNvPr>
          <p:cNvSpPr txBox="1"/>
          <p:nvPr/>
        </p:nvSpPr>
        <p:spPr>
          <a:xfrm>
            <a:off x="2628119" y="2493818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C123F-911A-CE8F-BE98-9B76E35BEDFB}"/>
              </a:ext>
            </a:extLst>
          </p:cNvPr>
          <p:cNvSpPr txBox="1"/>
          <p:nvPr/>
        </p:nvSpPr>
        <p:spPr>
          <a:xfrm>
            <a:off x="2628119" y="3234598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3409D-FA45-4A12-440B-3CC72CF2721C}"/>
              </a:ext>
            </a:extLst>
          </p:cNvPr>
          <p:cNvSpPr txBox="1"/>
          <p:nvPr/>
        </p:nvSpPr>
        <p:spPr>
          <a:xfrm>
            <a:off x="2628119" y="3987475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1AE97-DC95-6A47-AE70-C88873FEAB70}"/>
              </a:ext>
            </a:extLst>
          </p:cNvPr>
          <p:cNvSpPr txBox="1"/>
          <p:nvPr/>
        </p:nvSpPr>
        <p:spPr>
          <a:xfrm>
            <a:off x="2628119" y="4728255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9C7E8-5A84-B0D4-0BAE-6AA7EEC6FDBF}"/>
              </a:ext>
            </a:extLst>
          </p:cNvPr>
          <p:cNvSpPr txBox="1"/>
          <p:nvPr/>
        </p:nvSpPr>
        <p:spPr>
          <a:xfrm>
            <a:off x="2628119" y="5416400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A28A3-33F9-8CEB-50DF-29BC0DA480D9}"/>
              </a:ext>
            </a:extLst>
          </p:cNvPr>
          <p:cNvSpPr txBox="1"/>
          <p:nvPr/>
        </p:nvSpPr>
        <p:spPr>
          <a:xfrm>
            <a:off x="2628119" y="6157180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7D835-40BC-6690-C6ED-C687DC505E68}"/>
              </a:ext>
            </a:extLst>
          </p:cNvPr>
          <p:cNvSpPr txBox="1"/>
          <p:nvPr/>
        </p:nvSpPr>
        <p:spPr>
          <a:xfrm>
            <a:off x="2628119" y="6910057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898F0-6A24-09DA-EBA6-826A2F8F4C2F}"/>
              </a:ext>
            </a:extLst>
          </p:cNvPr>
          <p:cNvSpPr txBox="1"/>
          <p:nvPr/>
        </p:nvSpPr>
        <p:spPr>
          <a:xfrm>
            <a:off x="2628119" y="7650837"/>
            <a:ext cx="44271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965B3-DDBF-F8A1-2388-143BE792716A}"/>
              </a:ext>
            </a:extLst>
          </p:cNvPr>
          <p:cNvSpPr/>
          <p:nvPr/>
        </p:nvSpPr>
        <p:spPr>
          <a:xfrm>
            <a:off x="760663" y="9673389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702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58CF7-67CA-FA43-E77C-FC715C80F060}"/>
              </a:ext>
            </a:extLst>
          </p:cNvPr>
          <p:cNvSpPr/>
          <p:nvPr/>
        </p:nvSpPr>
        <p:spPr>
          <a:xfrm>
            <a:off x="762190" y="9920132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E0722-860B-2FF2-1FE1-01B27E547394}"/>
              </a:ext>
            </a:extLst>
          </p:cNvPr>
          <p:cNvSpPr txBox="1"/>
          <p:nvPr/>
        </p:nvSpPr>
        <p:spPr>
          <a:xfrm>
            <a:off x="2555547" y="1666505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1116D-ECE2-7DE1-6028-879AF7E307CF}"/>
              </a:ext>
            </a:extLst>
          </p:cNvPr>
          <p:cNvSpPr txBox="1"/>
          <p:nvPr/>
        </p:nvSpPr>
        <p:spPr>
          <a:xfrm>
            <a:off x="2555547" y="229545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2AE52-4E72-7911-4ACF-C594313B62DC}"/>
              </a:ext>
            </a:extLst>
          </p:cNvPr>
          <p:cNvSpPr txBox="1"/>
          <p:nvPr/>
        </p:nvSpPr>
        <p:spPr>
          <a:xfrm>
            <a:off x="2555547" y="292440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E59BC-5F64-0173-D64B-675FDF2B051A}"/>
              </a:ext>
            </a:extLst>
          </p:cNvPr>
          <p:cNvSpPr txBox="1"/>
          <p:nvPr/>
        </p:nvSpPr>
        <p:spPr>
          <a:xfrm>
            <a:off x="2555547" y="3553362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CDF0D-B217-B1FA-3348-73E6992D89EB}"/>
              </a:ext>
            </a:extLst>
          </p:cNvPr>
          <p:cNvSpPr txBox="1"/>
          <p:nvPr/>
        </p:nvSpPr>
        <p:spPr>
          <a:xfrm>
            <a:off x="2577321" y="443147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388CE-6341-549D-FBD7-13894B8DD828}"/>
              </a:ext>
            </a:extLst>
          </p:cNvPr>
          <p:cNvSpPr txBox="1"/>
          <p:nvPr/>
        </p:nvSpPr>
        <p:spPr>
          <a:xfrm>
            <a:off x="2577321" y="506042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70F93-457F-770F-1DEC-827BFF39862E}"/>
              </a:ext>
            </a:extLst>
          </p:cNvPr>
          <p:cNvSpPr txBox="1"/>
          <p:nvPr/>
        </p:nvSpPr>
        <p:spPr>
          <a:xfrm>
            <a:off x="2577321" y="5689381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37E9-514A-084F-D97A-C5EB85CB7CA5}"/>
              </a:ext>
            </a:extLst>
          </p:cNvPr>
          <p:cNvSpPr txBox="1"/>
          <p:nvPr/>
        </p:nvSpPr>
        <p:spPr>
          <a:xfrm>
            <a:off x="2577321" y="6318334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8CCCC-0B7C-6CA0-3BCD-A396DDA83664}"/>
              </a:ext>
            </a:extLst>
          </p:cNvPr>
          <p:cNvSpPr txBox="1"/>
          <p:nvPr/>
        </p:nvSpPr>
        <p:spPr>
          <a:xfrm>
            <a:off x="2577321" y="719644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43F52-5485-8D2E-2888-2E16F5D865E0}"/>
              </a:ext>
            </a:extLst>
          </p:cNvPr>
          <p:cNvSpPr txBox="1"/>
          <p:nvPr/>
        </p:nvSpPr>
        <p:spPr>
          <a:xfrm>
            <a:off x="2577321" y="7825401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F3FD9-A040-8266-D073-83162350CF04}"/>
              </a:ext>
            </a:extLst>
          </p:cNvPr>
          <p:cNvSpPr txBox="1"/>
          <p:nvPr/>
        </p:nvSpPr>
        <p:spPr>
          <a:xfrm>
            <a:off x="2577321" y="8454353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6303E-6C57-EA6A-C197-DF770348388F}"/>
              </a:ext>
            </a:extLst>
          </p:cNvPr>
          <p:cNvSpPr txBox="1"/>
          <p:nvPr/>
        </p:nvSpPr>
        <p:spPr>
          <a:xfrm>
            <a:off x="2577321" y="9083306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409481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63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27F33-4E59-893C-EC8A-60C9C0F01BA4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1.1.	BRIEF INTRODUCTION TO THE ORGANIZATION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75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090C6-09F7-5CCA-34F9-388CC91F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C223E-E2AF-8BC3-FCE0-3C816FA80C80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1.2.	PRODUCTS / SERVICES OFFERED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334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F08F3-C2E7-3074-7B23-EE189DB4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C19C0-C508-F733-B622-655C90EF7413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1.3.	LOCATIONS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49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399</Words>
  <Application>Microsoft Office PowerPoint</Application>
  <PresentationFormat>Custom</PresentationFormat>
  <Paragraphs>50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Arial</vt:lpstr>
      <vt:lpstr>Dubai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 Marketing</dc:creator>
  <cp:lastModifiedBy>Mira Doss</cp:lastModifiedBy>
  <cp:revision>11</cp:revision>
  <dcterms:created xsi:type="dcterms:W3CDTF">2024-02-23T12:42:45Z</dcterms:created>
  <dcterms:modified xsi:type="dcterms:W3CDTF">2025-05-05T10:26:55Z</dcterms:modified>
</cp:coreProperties>
</file>